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9"/>
  </p:notesMasterIdLst>
  <p:sldIdLst>
    <p:sldId id="383" r:id="rId5"/>
    <p:sldId id="345" r:id="rId6"/>
    <p:sldId id="325" r:id="rId7"/>
    <p:sldId id="497" r:id="rId8"/>
    <p:sldId id="327" r:id="rId9"/>
    <p:sldId id="266" r:id="rId10"/>
    <p:sldId id="259" r:id="rId11"/>
    <p:sldId id="507" r:id="rId12"/>
    <p:sldId id="511" r:id="rId13"/>
    <p:sldId id="512" r:id="rId14"/>
    <p:sldId id="515" r:id="rId15"/>
    <p:sldId id="514" r:id="rId16"/>
    <p:sldId id="509" r:id="rId17"/>
    <p:sldId id="510" r:id="rId18"/>
    <p:sldId id="516" r:id="rId19"/>
    <p:sldId id="508" r:id="rId20"/>
    <p:sldId id="513" r:id="rId21"/>
    <p:sldId id="506" r:id="rId22"/>
    <p:sldId id="520" r:id="rId23"/>
    <p:sldId id="521" r:id="rId24"/>
    <p:sldId id="517" r:id="rId25"/>
    <p:sldId id="505" r:id="rId26"/>
    <p:sldId id="522" r:id="rId27"/>
    <p:sldId id="504" r:id="rId28"/>
  </p:sldIdLst>
  <p:sldSz cx="20104100" cy="11309350"/>
  <p:notesSz cx="20104100" cy="1130935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 Reniers" initials="SR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960"/>
    <a:srgbClr val="1A3458"/>
    <a:srgbClr val="38BABC"/>
    <a:srgbClr val="1D8DB0"/>
    <a:srgbClr val="91B2D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50456-1FE6-475A-9A48-D6FB3F7FD6CC}" v="301" dt="2020-12-17T11:55:18.08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83549" autoAdjust="0"/>
  </p:normalViewPr>
  <p:slideViewPr>
    <p:cSldViewPr>
      <p:cViewPr varScale="1">
        <p:scale>
          <a:sx n="27" d="100"/>
          <a:sy n="27" d="100"/>
        </p:scale>
        <p:origin x="-1296" y="-101"/>
      </p:cViewPr>
      <p:guideLst>
        <p:guide orient="horz" pos="3562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 Reniers" userId="721ef5da-0d5c-4586-a32b-4d143c1553fa" providerId="ADAL" clId="{AB350456-1FE6-475A-9A48-D6FB3F7FD6CC}"/>
    <pc:docChg chg="undo custSel addSld delSld modSld sldOrd">
      <pc:chgData name="Stephan Reniers" userId="721ef5da-0d5c-4586-a32b-4d143c1553fa" providerId="ADAL" clId="{AB350456-1FE6-475A-9A48-D6FB3F7FD6CC}" dt="2020-12-17T11:56:24.270" v="3098" actId="20577"/>
      <pc:docMkLst>
        <pc:docMk/>
      </pc:docMkLst>
      <pc:sldChg chg="addSp delSp modSp add">
        <pc:chgData name="Stephan Reniers" userId="721ef5da-0d5c-4586-a32b-4d143c1553fa" providerId="ADAL" clId="{AB350456-1FE6-475A-9A48-D6FB3F7FD6CC}" dt="2020-12-17T08:28:47.374" v="579" actId="1076"/>
        <pc:sldMkLst>
          <pc:docMk/>
          <pc:sldMk cId="3657484015" sldId="259"/>
        </pc:sldMkLst>
        <pc:spChg chg="mod">
          <ac:chgData name="Stephan Reniers" userId="721ef5da-0d5c-4586-a32b-4d143c1553fa" providerId="ADAL" clId="{AB350456-1FE6-475A-9A48-D6FB3F7FD6CC}" dt="2020-12-17T07:55:16.353" v="321" actId="20577"/>
          <ac:spMkLst>
            <pc:docMk/>
            <pc:sldMk cId="3657484015" sldId="259"/>
            <ac:spMk id="2" creationId="{87C3C295-A039-4985-97E6-3AC1B35594E6}"/>
          </ac:spMkLst>
        </pc:spChg>
        <pc:spChg chg="mod">
          <ac:chgData name="Stephan Reniers" userId="721ef5da-0d5c-4586-a32b-4d143c1553fa" providerId="ADAL" clId="{AB350456-1FE6-475A-9A48-D6FB3F7FD6CC}" dt="2020-12-17T07:59:40.077" v="388" actId="20577"/>
          <ac:spMkLst>
            <pc:docMk/>
            <pc:sldMk cId="3657484015" sldId="259"/>
            <ac:spMk id="3" creationId="{01B2B3AD-57DE-4692-B54A-9CA1933D13C1}"/>
          </ac:spMkLst>
        </pc:spChg>
        <pc:spChg chg="mod">
          <ac:chgData name="Stephan Reniers" userId="721ef5da-0d5c-4586-a32b-4d143c1553fa" providerId="ADAL" clId="{AB350456-1FE6-475A-9A48-D6FB3F7FD6CC}" dt="2020-12-17T07:54:08.556" v="289"/>
          <ac:spMkLst>
            <pc:docMk/>
            <pc:sldMk cId="3657484015" sldId="259"/>
            <ac:spMk id="4" creationId="{1D1AC9EC-D71E-4FD0-8B15-2CFB911B39D0}"/>
          </ac:spMkLst>
        </pc:spChg>
        <pc:spChg chg="mod">
          <ac:chgData name="Stephan Reniers" userId="721ef5da-0d5c-4586-a32b-4d143c1553fa" providerId="ADAL" clId="{AB350456-1FE6-475A-9A48-D6FB3F7FD6CC}" dt="2020-12-17T07:54:08.556" v="289"/>
          <ac:spMkLst>
            <pc:docMk/>
            <pc:sldMk cId="3657484015" sldId="259"/>
            <ac:spMk id="5" creationId="{AD21E1AB-B0C0-4518-A49A-A48C319B679B}"/>
          </ac:spMkLst>
        </pc:spChg>
        <pc:spChg chg="del mod">
          <ac:chgData name="Stephan Reniers" userId="721ef5da-0d5c-4586-a32b-4d143c1553fa" providerId="ADAL" clId="{AB350456-1FE6-475A-9A48-D6FB3F7FD6CC}" dt="2020-12-17T07:57:49.229" v="331"/>
          <ac:spMkLst>
            <pc:docMk/>
            <pc:sldMk cId="3657484015" sldId="259"/>
            <ac:spMk id="9" creationId="{AE5AAFC2-D6BB-438F-9BC5-E21C2A4283F6}"/>
          </ac:spMkLst>
        </pc:spChg>
        <pc:spChg chg="add del mod">
          <ac:chgData name="Stephan Reniers" userId="721ef5da-0d5c-4586-a32b-4d143c1553fa" providerId="ADAL" clId="{AB350456-1FE6-475A-9A48-D6FB3F7FD6CC}" dt="2020-12-17T07:55:42.564" v="324" actId="478"/>
          <ac:spMkLst>
            <pc:docMk/>
            <pc:sldMk cId="3657484015" sldId="259"/>
            <ac:spMk id="10" creationId="{4410CB6A-593F-4AC7-8C5B-276B75F62C6B}"/>
          </ac:spMkLst>
        </pc:spChg>
        <pc:spChg chg="add del mod">
          <ac:chgData name="Stephan Reniers" userId="721ef5da-0d5c-4586-a32b-4d143c1553fa" providerId="ADAL" clId="{AB350456-1FE6-475A-9A48-D6FB3F7FD6CC}" dt="2020-12-17T07:57:37.376" v="325" actId="478"/>
          <ac:spMkLst>
            <pc:docMk/>
            <pc:sldMk cId="3657484015" sldId="259"/>
            <ac:spMk id="13" creationId="{66A0FF30-727D-46E0-95FC-CB3904B8705A}"/>
          </ac:spMkLst>
        </pc:spChg>
        <pc:spChg chg="add mod">
          <ac:chgData name="Stephan Reniers" userId="721ef5da-0d5c-4586-a32b-4d143c1553fa" providerId="ADAL" clId="{AB350456-1FE6-475A-9A48-D6FB3F7FD6CC}" dt="2020-12-17T08:28:14.942" v="576" actId="14100"/>
          <ac:spMkLst>
            <pc:docMk/>
            <pc:sldMk cId="3657484015" sldId="259"/>
            <ac:spMk id="17" creationId="{9C87E3B8-A45F-45D7-A645-E5E2CD6DB16F}"/>
          </ac:spMkLst>
        </pc:spChg>
        <pc:grpChg chg="add mod">
          <ac:chgData name="Stephan Reniers" userId="721ef5da-0d5c-4586-a32b-4d143c1553fa" providerId="ADAL" clId="{AB350456-1FE6-475A-9A48-D6FB3F7FD6CC}" dt="2020-12-17T08:28:32.765" v="578" actId="1076"/>
          <ac:grpSpMkLst>
            <pc:docMk/>
            <pc:sldMk cId="3657484015" sldId="259"/>
            <ac:grpSpMk id="16" creationId="{CC23E5C6-9653-4FDE-9132-69D5B0586EE9}"/>
          </ac:grpSpMkLst>
        </pc:grpChg>
        <pc:grpChg chg="add del mod">
          <ac:chgData name="Stephan Reniers" userId="721ef5da-0d5c-4586-a32b-4d143c1553fa" providerId="ADAL" clId="{AB350456-1FE6-475A-9A48-D6FB3F7FD6CC}" dt="2020-12-17T08:19:46.441" v="436" actId="478"/>
          <ac:grpSpMkLst>
            <pc:docMk/>
            <pc:sldMk cId="3657484015" sldId="259"/>
            <ac:grpSpMk id="19" creationId="{0E8C3D9D-E2FA-4817-95AD-758EE4E3622A}"/>
          </ac:grpSpMkLst>
        </pc:grpChg>
        <pc:grpChg chg="add del mod">
          <ac:chgData name="Stephan Reniers" userId="721ef5da-0d5c-4586-a32b-4d143c1553fa" providerId="ADAL" clId="{AB350456-1FE6-475A-9A48-D6FB3F7FD6CC}" dt="2020-12-17T08:19:45.130" v="435" actId="478"/>
          <ac:grpSpMkLst>
            <pc:docMk/>
            <pc:sldMk cId="3657484015" sldId="259"/>
            <ac:grpSpMk id="37" creationId="{FF23247F-6B82-4481-9E66-1024F97A63A3}"/>
          </ac:grpSpMkLst>
        </pc:grpChg>
        <pc:picChg chg="mod modCrop">
          <ac:chgData name="Stephan Reniers" userId="721ef5da-0d5c-4586-a32b-4d143c1553fa" providerId="ADAL" clId="{AB350456-1FE6-475A-9A48-D6FB3F7FD6CC}" dt="2020-12-17T08:28:11.053" v="574" actId="1076"/>
          <ac:picMkLst>
            <pc:docMk/>
            <pc:sldMk cId="3657484015" sldId="259"/>
            <ac:picMk id="6" creationId="{E47C9FA0-3B5D-4151-8D45-639AE416F721}"/>
          </ac:picMkLst>
        </pc:picChg>
        <pc:picChg chg="mod">
          <ac:chgData name="Stephan Reniers" userId="721ef5da-0d5c-4586-a32b-4d143c1553fa" providerId="ADAL" clId="{AB350456-1FE6-475A-9A48-D6FB3F7FD6CC}" dt="2020-12-17T07:58:09.683" v="336" actId="164"/>
          <ac:picMkLst>
            <pc:docMk/>
            <pc:sldMk cId="3657484015" sldId="259"/>
            <ac:picMk id="7" creationId="{21761401-21CD-413B-87EA-24474DB35C5A}"/>
          </ac:picMkLst>
        </pc:picChg>
        <pc:picChg chg="mod">
          <ac:chgData name="Stephan Reniers" userId="721ef5da-0d5c-4586-a32b-4d143c1553fa" providerId="ADAL" clId="{AB350456-1FE6-475A-9A48-D6FB3F7FD6CC}" dt="2020-12-17T07:58:09.683" v="336" actId="164"/>
          <ac:picMkLst>
            <pc:docMk/>
            <pc:sldMk cId="3657484015" sldId="259"/>
            <ac:picMk id="8" creationId="{E1C280B9-F20C-430A-9684-1F4356701E2F}"/>
          </ac:picMkLst>
        </pc:picChg>
        <pc:picChg chg="add mod">
          <ac:chgData name="Stephan Reniers" userId="721ef5da-0d5c-4586-a32b-4d143c1553fa" providerId="ADAL" clId="{AB350456-1FE6-475A-9A48-D6FB3F7FD6CC}" dt="2020-12-17T07:58:09.683" v="336" actId="164"/>
          <ac:picMkLst>
            <pc:docMk/>
            <pc:sldMk cId="3657484015" sldId="259"/>
            <ac:picMk id="14" creationId="{44F6FC7A-75B0-4362-A9E8-702AA2532C2E}"/>
          </ac:picMkLst>
        </pc:picChg>
        <pc:picChg chg="add mod">
          <ac:chgData name="Stephan Reniers" userId="721ef5da-0d5c-4586-a32b-4d143c1553fa" providerId="ADAL" clId="{AB350456-1FE6-475A-9A48-D6FB3F7FD6CC}" dt="2020-12-17T08:28:47.374" v="579" actId="1076"/>
          <ac:picMkLst>
            <pc:docMk/>
            <pc:sldMk cId="3657484015" sldId="259"/>
            <ac:picMk id="15" creationId="{2A144438-CED3-463A-BD5F-0BFE15FB9D79}"/>
          </ac:picMkLst>
        </pc:picChg>
        <pc:picChg chg="add mod">
          <ac:chgData name="Stephan Reniers" userId="721ef5da-0d5c-4586-a32b-4d143c1553fa" providerId="ADAL" clId="{AB350456-1FE6-475A-9A48-D6FB3F7FD6CC}" dt="2020-12-17T08:28:22.630" v="577" actId="1076"/>
          <ac:picMkLst>
            <pc:docMk/>
            <pc:sldMk cId="3657484015" sldId="259"/>
            <ac:picMk id="18" creationId="{74B36B99-CF22-4265-A0F5-7E38597EF082}"/>
          </ac:picMkLst>
        </pc:picChg>
        <pc:picChg chg="del">
          <ac:chgData name="Stephan Reniers" userId="721ef5da-0d5c-4586-a32b-4d143c1553fa" providerId="ADAL" clId="{AB350456-1FE6-475A-9A48-D6FB3F7FD6CC}" dt="2020-12-17T07:54:30.734" v="295" actId="478"/>
          <ac:picMkLst>
            <pc:docMk/>
            <pc:sldMk cId="3657484015" sldId="259"/>
            <ac:picMk id="1026" creationId="{00000000-0000-0000-0000-000000000000}"/>
          </ac:picMkLst>
        </pc:picChg>
        <pc:cxnChg chg="del">
          <ac:chgData name="Stephan Reniers" userId="721ef5da-0d5c-4586-a32b-4d143c1553fa" providerId="ADAL" clId="{AB350456-1FE6-475A-9A48-D6FB3F7FD6CC}" dt="2020-12-17T07:54:33.744" v="296" actId="478"/>
          <ac:cxnSpMkLst>
            <pc:docMk/>
            <pc:sldMk cId="3657484015" sldId="259"/>
            <ac:cxnSpMk id="11" creationId="{F9A18B96-A0D8-463D-9E00-C70C3BAA8290}"/>
          </ac:cxnSpMkLst>
        </pc:cxnChg>
      </pc:sldChg>
      <pc:sldChg chg="addSp delSp modSp add del">
        <pc:chgData name="Stephan Reniers" userId="721ef5da-0d5c-4586-a32b-4d143c1553fa" providerId="ADAL" clId="{AB350456-1FE6-475A-9A48-D6FB3F7FD6CC}" dt="2020-12-17T08:20:23.202" v="443" actId="2696"/>
        <pc:sldMkLst>
          <pc:docMk/>
          <pc:sldMk cId="134338298" sldId="261"/>
        </pc:sldMkLst>
        <pc:spChg chg="add mod">
          <ac:chgData name="Stephan Reniers" userId="721ef5da-0d5c-4586-a32b-4d143c1553fa" providerId="ADAL" clId="{AB350456-1FE6-475A-9A48-D6FB3F7FD6CC}" dt="2020-12-17T08:19:12.669" v="426"/>
          <ac:spMkLst>
            <pc:docMk/>
            <pc:sldMk cId="134338298" sldId="261"/>
            <ac:spMk id="2" creationId="{A8FA25E1-D256-42FA-BE09-6ECEED1823F5}"/>
          </ac:spMkLst>
        </pc:spChg>
        <pc:spChg chg="add del mod">
          <ac:chgData name="Stephan Reniers" userId="721ef5da-0d5c-4586-a32b-4d143c1553fa" providerId="ADAL" clId="{AB350456-1FE6-475A-9A48-D6FB3F7FD6CC}" dt="2020-12-17T08:19:28.683" v="428" actId="478"/>
          <ac:spMkLst>
            <pc:docMk/>
            <pc:sldMk cId="134338298" sldId="261"/>
            <ac:spMk id="3" creationId="{E9B50B38-B638-49A5-BBCF-021A0D4133A3}"/>
          </ac:spMkLst>
        </pc:spChg>
        <pc:spChg chg="mod">
          <ac:chgData name="Stephan Reniers" userId="721ef5da-0d5c-4586-a32b-4d143c1553fa" providerId="ADAL" clId="{AB350456-1FE6-475A-9A48-D6FB3F7FD6CC}" dt="2020-12-17T07:59:59.545" v="389"/>
          <ac:spMkLst>
            <pc:docMk/>
            <pc:sldMk cId="134338298" sldId="261"/>
            <ac:spMk id="4" creationId="{1D1AC9EC-D71E-4FD0-8B15-2CFB911B39D0}"/>
          </ac:spMkLst>
        </pc:spChg>
        <pc:spChg chg="mod">
          <ac:chgData name="Stephan Reniers" userId="721ef5da-0d5c-4586-a32b-4d143c1553fa" providerId="ADAL" clId="{AB350456-1FE6-475A-9A48-D6FB3F7FD6CC}" dt="2020-12-17T07:59:59.545" v="389"/>
          <ac:spMkLst>
            <pc:docMk/>
            <pc:sldMk cId="134338298" sldId="261"/>
            <ac:spMk id="5" creationId="{AD21E1AB-B0C0-4518-A49A-A48C319B679B}"/>
          </ac:spMkLst>
        </pc:spChg>
        <pc:spChg chg="add mod">
          <ac:chgData name="Stephan Reniers" userId="721ef5da-0d5c-4586-a32b-4d143c1553fa" providerId="ADAL" clId="{AB350456-1FE6-475A-9A48-D6FB3F7FD6CC}" dt="2020-12-17T08:19:12.669" v="426"/>
          <ac:spMkLst>
            <pc:docMk/>
            <pc:sldMk cId="134338298" sldId="261"/>
            <ac:spMk id="6" creationId="{37868AB2-9B6A-40FF-BD77-FCE3609A2DD9}"/>
          </ac:spMkLst>
        </pc:spChg>
        <pc:grpChg chg="del mod">
          <ac:chgData name="Stephan Reniers" userId="721ef5da-0d5c-4586-a32b-4d143c1553fa" providerId="ADAL" clId="{AB350456-1FE6-475A-9A48-D6FB3F7FD6CC}" dt="2020-12-17T08:19:31.596" v="429"/>
          <ac:grpSpMkLst>
            <pc:docMk/>
            <pc:sldMk cId="134338298" sldId="261"/>
            <ac:grpSpMk id="11" creationId="{FB1CA9FC-9520-441D-8AF9-F1A817D5CAB4}"/>
          </ac:grpSpMkLst>
        </pc:grpChg>
      </pc:sldChg>
      <pc:sldChg chg="del">
        <pc:chgData name="Stephan Reniers" userId="721ef5da-0d5c-4586-a32b-4d143c1553fa" providerId="ADAL" clId="{AB350456-1FE6-475A-9A48-D6FB3F7FD6CC}" dt="2020-12-17T07:16:39.323" v="0" actId="2696"/>
        <pc:sldMkLst>
          <pc:docMk/>
          <pc:sldMk cId="362829990" sldId="261"/>
        </pc:sldMkLst>
      </pc:sldChg>
      <pc:sldChg chg="addSp delSp modSp del">
        <pc:chgData name="Stephan Reniers" userId="721ef5da-0d5c-4586-a32b-4d143c1553fa" providerId="ADAL" clId="{AB350456-1FE6-475A-9A48-D6FB3F7FD6CC}" dt="2020-12-17T07:40:00.624" v="194" actId="2696"/>
        <pc:sldMkLst>
          <pc:docMk/>
          <pc:sldMk cId="0" sldId="265"/>
        </pc:sldMkLst>
        <pc:grpChg chg="add del mod">
          <ac:chgData name="Stephan Reniers" userId="721ef5da-0d5c-4586-a32b-4d143c1553fa" providerId="ADAL" clId="{AB350456-1FE6-475A-9A48-D6FB3F7FD6CC}" dt="2020-12-17T07:31:32.883" v="108"/>
          <ac:grpSpMkLst>
            <pc:docMk/>
            <pc:sldMk cId="0" sldId="265"/>
            <ac:grpSpMk id="31" creationId="{4A630380-FA90-4DF1-AC0B-DB666B43A990}"/>
          </ac:grpSpMkLst>
        </pc:grpChg>
        <pc:picChg chg="add mod">
          <ac:chgData name="Stephan Reniers" userId="721ef5da-0d5c-4586-a32b-4d143c1553fa" providerId="ADAL" clId="{AB350456-1FE6-475A-9A48-D6FB3F7FD6CC}" dt="2020-12-17T07:31:39.658" v="111" actId="1076"/>
          <ac:picMkLst>
            <pc:docMk/>
            <pc:sldMk cId="0" sldId="265"/>
            <ac:picMk id="27" creationId="{212C26CB-4E1B-43A0-B8E6-6EAE8069FF00}"/>
          </ac:picMkLst>
        </pc:picChg>
      </pc:sldChg>
      <pc:sldChg chg="addSp delSp modSp del">
        <pc:chgData name="Stephan Reniers" userId="721ef5da-0d5c-4586-a32b-4d143c1553fa" providerId="ADAL" clId="{AB350456-1FE6-475A-9A48-D6FB3F7FD6CC}" dt="2020-12-17T11:49:54.760" v="2747" actId="207"/>
        <pc:sldMkLst>
          <pc:docMk/>
          <pc:sldMk cId="3309018446" sldId="266"/>
        </pc:sldMkLst>
        <pc:picChg chg="add mod">
          <ac:chgData name="Stephan Reniers" userId="721ef5da-0d5c-4586-a32b-4d143c1553fa" providerId="ADAL" clId="{AB350456-1FE6-475A-9A48-D6FB3F7FD6CC}" dt="2020-12-17T11:49:16.350" v="2744" actId="1076"/>
          <ac:picMkLst>
            <pc:docMk/>
            <pc:sldMk cId="3309018446" sldId="266"/>
            <ac:picMk id="2" creationId="{54B43797-293E-47CB-910A-7B08CAFF39AA}"/>
          </ac:picMkLst>
        </pc:picChg>
        <pc:picChg chg="mod">
          <ac:chgData name="Stephan Reniers" userId="721ef5da-0d5c-4586-a32b-4d143c1553fa" providerId="ADAL" clId="{AB350456-1FE6-475A-9A48-D6FB3F7FD6CC}" dt="2020-12-17T11:49:11.447" v="2743" actId="1076"/>
          <ac:picMkLst>
            <pc:docMk/>
            <pc:sldMk cId="3309018446" sldId="266"/>
            <ac:picMk id="6" creationId="{7A9076DE-C607-4773-BDC0-96E5D96A68D7}"/>
          </ac:picMkLst>
        </pc:picChg>
        <pc:picChg chg="add mod">
          <ac:chgData name="Stephan Reniers" userId="721ef5da-0d5c-4586-a32b-4d143c1553fa" providerId="ADAL" clId="{AB350456-1FE6-475A-9A48-D6FB3F7FD6CC}" dt="2020-12-17T11:33:25.570" v="2723" actId="1076"/>
          <ac:picMkLst>
            <pc:docMk/>
            <pc:sldMk cId="3309018446" sldId="266"/>
            <ac:picMk id="7" creationId="{5AE08756-BD03-41D2-914A-42C99D96FF6B}"/>
          </ac:picMkLst>
        </pc:picChg>
        <pc:picChg chg="add mod">
          <ac:chgData name="Stephan Reniers" userId="721ef5da-0d5c-4586-a32b-4d143c1553fa" providerId="ADAL" clId="{AB350456-1FE6-475A-9A48-D6FB3F7FD6CC}" dt="2020-12-17T11:32:57.410" v="2713" actId="14100"/>
          <ac:picMkLst>
            <pc:docMk/>
            <pc:sldMk cId="3309018446" sldId="266"/>
            <ac:picMk id="9" creationId="{82AF3F68-6AB5-45D5-A7ED-F734FEC9CB38}"/>
          </ac:picMkLst>
        </pc:picChg>
        <pc:picChg chg="add mod">
          <ac:chgData name="Stephan Reniers" userId="721ef5da-0d5c-4586-a32b-4d143c1553fa" providerId="ADAL" clId="{AB350456-1FE6-475A-9A48-D6FB3F7FD6CC}" dt="2020-12-17T11:47:44.017" v="2733" actId="108"/>
          <ac:picMkLst>
            <pc:docMk/>
            <pc:sldMk cId="3309018446" sldId="266"/>
            <ac:picMk id="10" creationId="{F296A871-05BA-455F-9B22-649189B8D755}"/>
          </ac:picMkLst>
        </pc:picChg>
        <pc:picChg chg="add mod">
          <ac:chgData name="Stephan Reniers" userId="721ef5da-0d5c-4586-a32b-4d143c1553fa" providerId="ADAL" clId="{AB350456-1FE6-475A-9A48-D6FB3F7FD6CC}" dt="2020-12-17T11:49:00.647" v="2738" actId="1076"/>
          <ac:picMkLst>
            <pc:docMk/>
            <pc:sldMk cId="3309018446" sldId="266"/>
            <ac:picMk id="11" creationId="{F0EA0394-F2CE-40DA-A596-4C7F0C58B7F9}"/>
          </ac:picMkLst>
        </pc:picChg>
        <pc:picChg chg="del mod">
          <ac:chgData name="Stephan Reniers" userId="721ef5da-0d5c-4586-a32b-4d143c1553fa" providerId="ADAL" clId="{AB350456-1FE6-475A-9A48-D6FB3F7FD6CC}" dt="2020-12-17T11:47:33.264" v="2725" actId="478"/>
          <ac:picMkLst>
            <pc:docMk/>
            <pc:sldMk cId="3309018446" sldId="266"/>
            <ac:picMk id="12" creationId="{02C65302-E680-42EA-BF1A-46AC6C7B8CB1}"/>
          </ac:picMkLst>
        </pc:picChg>
        <pc:picChg chg="add mod">
          <ac:chgData name="Stephan Reniers" userId="721ef5da-0d5c-4586-a32b-4d143c1553fa" providerId="ADAL" clId="{AB350456-1FE6-475A-9A48-D6FB3F7FD6CC}" dt="2020-12-17T11:49:54.760" v="2747" actId="207"/>
          <ac:picMkLst>
            <pc:docMk/>
            <pc:sldMk cId="3309018446" sldId="266"/>
            <ac:picMk id="14" creationId="{96C75B69-6E1D-4502-B796-432691BD0903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0:04:39.512" v="2412" actId="1076"/>
        <pc:sldMkLst>
          <pc:docMk/>
          <pc:sldMk cId="3309018446" sldId="266"/>
        </pc:sldMkLst>
        <pc:spChg chg="del">
          <ac:chgData name="Stephan Reniers" userId="721ef5da-0d5c-4586-a32b-4d143c1553fa" providerId="ADAL" clId="{AB350456-1FE6-475A-9A48-D6FB3F7FD6CC}" dt="2020-12-17T08:17:46.316" v="392" actId="478"/>
          <ac:spMkLst>
            <pc:docMk/>
            <pc:sldMk cId="3309018446" sldId="266"/>
            <ac:spMk id="2" creationId="{8F953F53-367C-407A-BFC1-6A13A33AEF6E}"/>
          </ac:spMkLst>
        </pc:spChg>
        <pc:spChg chg="add mod">
          <ac:chgData name="Stephan Reniers" userId="721ef5da-0d5c-4586-a32b-4d143c1553fa" providerId="ADAL" clId="{AB350456-1FE6-475A-9A48-D6FB3F7FD6CC}" dt="2020-12-17T08:18:16.635" v="405" actId="20577"/>
          <ac:spMkLst>
            <pc:docMk/>
            <pc:sldMk cId="3309018446" sldId="266"/>
            <ac:spMk id="3" creationId="{DF4B804C-B7D9-4F75-92BD-914678E7F459}"/>
          </ac:spMkLst>
        </pc:spChg>
        <pc:spChg chg="mod">
          <ac:chgData name="Stephan Reniers" userId="721ef5da-0d5c-4586-a32b-4d143c1553fa" providerId="ADAL" clId="{AB350456-1FE6-475A-9A48-D6FB3F7FD6CC}" dt="2020-12-17T08:00:24.250" v="390"/>
          <ac:spMkLst>
            <pc:docMk/>
            <pc:sldMk cId="3309018446" sldId="266"/>
            <ac:spMk id="4" creationId="{1D1AC9EC-D71E-4FD0-8B15-2CFB911B39D0}"/>
          </ac:spMkLst>
        </pc:spChg>
        <pc:spChg chg="mod">
          <ac:chgData name="Stephan Reniers" userId="721ef5da-0d5c-4586-a32b-4d143c1553fa" providerId="ADAL" clId="{AB350456-1FE6-475A-9A48-D6FB3F7FD6CC}" dt="2020-12-17T08:00:24.250" v="390"/>
          <ac:spMkLst>
            <pc:docMk/>
            <pc:sldMk cId="3309018446" sldId="266"/>
            <ac:spMk id="5" creationId="{AD21E1AB-B0C0-4518-A49A-A48C319B679B}"/>
          </ac:spMkLst>
        </pc:spChg>
        <pc:spChg chg="add del mod">
          <ac:chgData name="Stephan Reniers" userId="721ef5da-0d5c-4586-a32b-4d143c1553fa" providerId="ADAL" clId="{AB350456-1FE6-475A-9A48-D6FB3F7FD6CC}" dt="2020-12-17T08:17:49.339" v="393" actId="478"/>
          <ac:spMkLst>
            <pc:docMk/>
            <pc:sldMk cId="3309018446" sldId="266"/>
            <ac:spMk id="7" creationId="{C52C7449-2F71-4FE3-BBDC-25EED5950D50}"/>
          </ac:spMkLst>
        </pc:spChg>
        <pc:spChg chg="add mod">
          <ac:chgData name="Stephan Reniers" userId="721ef5da-0d5c-4586-a32b-4d143c1553fa" providerId="ADAL" clId="{AB350456-1FE6-475A-9A48-D6FB3F7FD6CC}" dt="2020-12-17T08:18:53.993" v="425" actId="20577"/>
          <ac:spMkLst>
            <pc:docMk/>
            <pc:sldMk cId="3309018446" sldId="266"/>
            <ac:spMk id="8" creationId="{8D5921A5-D58A-480E-9998-530B2EC98230}"/>
          </ac:spMkLst>
        </pc:spChg>
        <pc:grpChg chg="add del mod">
          <ac:chgData name="Stephan Reniers" userId="721ef5da-0d5c-4586-a32b-4d143c1553fa" providerId="ADAL" clId="{AB350456-1FE6-475A-9A48-D6FB3F7FD6CC}" dt="2020-12-17T10:04:33.553" v="2409"/>
          <ac:grpSpMkLst>
            <pc:docMk/>
            <pc:sldMk cId="3309018446" sldId="266"/>
            <ac:grpSpMk id="9" creationId="{E8A95AB7-5C56-4F91-B39A-001AD10628DA}"/>
          </ac:grpSpMkLst>
        </pc:grpChg>
        <pc:picChg chg="mod">
          <ac:chgData name="Stephan Reniers" userId="721ef5da-0d5c-4586-a32b-4d143c1553fa" providerId="ADAL" clId="{AB350456-1FE6-475A-9A48-D6FB3F7FD6CC}" dt="2020-12-17T08:17:54.729" v="395" actId="1076"/>
          <ac:picMkLst>
            <pc:docMk/>
            <pc:sldMk cId="3309018446" sldId="266"/>
            <ac:picMk id="6" creationId="{7A9076DE-C607-4773-BDC0-96E5D96A68D7}"/>
          </ac:picMkLst>
        </pc:picChg>
        <pc:picChg chg="add mod">
          <ac:chgData name="Stephan Reniers" userId="721ef5da-0d5c-4586-a32b-4d143c1553fa" providerId="ADAL" clId="{AB350456-1FE6-475A-9A48-D6FB3F7FD6CC}" dt="2020-12-17T10:04:39.512" v="2412" actId="1076"/>
          <ac:picMkLst>
            <pc:docMk/>
            <pc:sldMk cId="3309018446" sldId="266"/>
            <ac:picMk id="12" creationId="{02C65302-E680-42EA-BF1A-46AC6C7B8CB1}"/>
          </ac:picMkLst>
        </pc:picChg>
      </pc:sldChg>
      <pc:sldChg chg="del">
        <pc:chgData name="Stephan Reniers" userId="721ef5da-0d5c-4586-a32b-4d143c1553fa" providerId="ADAL" clId="{AB350456-1FE6-475A-9A48-D6FB3F7FD6CC}" dt="2020-12-17T07:31:50.145" v="112" actId="2696"/>
        <pc:sldMkLst>
          <pc:docMk/>
          <pc:sldMk cId="0" sldId="267"/>
        </pc:sldMkLst>
      </pc:sldChg>
      <pc:sldChg chg="del">
        <pc:chgData name="Stephan Reniers" userId="721ef5da-0d5c-4586-a32b-4d143c1553fa" providerId="ADAL" clId="{AB350456-1FE6-475A-9A48-D6FB3F7FD6CC}" dt="2020-12-17T07:40:00.637" v="195" actId="2696"/>
        <pc:sldMkLst>
          <pc:docMk/>
          <pc:sldMk cId="0" sldId="268"/>
        </pc:sldMkLst>
      </pc:sldChg>
      <pc:sldChg chg="del">
        <pc:chgData name="Stephan Reniers" userId="721ef5da-0d5c-4586-a32b-4d143c1553fa" providerId="ADAL" clId="{AB350456-1FE6-475A-9A48-D6FB3F7FD6CC}" dt="2020-12-17T07:40:00.642" v="196" actId="2696"/>
        <pc:sldMkLst>
          <pc:docMk/>
          <pc:sldMk cId="0" sldId="269"/>
        </pc:sldMkLst>
      </pc:sldChg>
      <pc:sldChg chg="del">
        <pc:chgData name="Stephan Reniers" userId="721ef5da-0d5c-4586-a32b-4d143c1553fa" providerId="ADAL" clId="{AB350456-1FE6-475A-9A48-D6FB3F7FD6CC}" dt="2020-12-17T07:32:34.848" v="113" actId="2696"/>
        <pc:sldMkLst>
          <pc:docMk/>
          <pc:sldMk cId="0" sldId="270"/>
        </pc:sldMkLst>
      </pc:sldChg>
      <pc:sldChg chg="del">
        <pc:chgData name="Stephan Reniers" userId="721ef5da-0d5c-4586-a32b-4d143c1553fa" providerId="ADAL" clId="{AB350456-1FE6-475A-9A48-D6FB3F7FD6CC}" dt="2020-12-17T07:32:34.875" v="114" actId="2696"/>
        <pc:sldMkLst>
          <pc:docMk/>
          <pc:sldMk cId="0" sldId="271"/>
        </pc:sldMkLst>
      </pc:sldChg>
      <pc:sldChg chg="del">
        <pc:chgData name="Stephan Reniers" userId="721ef5da-0d5c-4586-a32b-4d143c1553fa" providerId="ADAL" clId="{AB350456-1FE6-475A-9A48-D6FB3F7FD6CC}" dt="2020-12-17T07:32:34.884" v="115" actId="2696"/>
        <pc:sldMkLst>
          <pc:docMk/>
          <pc:sldMk cId="0" sldId="272"/>
        </pc:sldMkLst>
      </pc:sldChg>
      <pc:sldChg chg="del">
        <pc:chgData name="Stephan Reniers" userId="721ef5da-0d5c-4586-a32b-4d143c1553fa" providerId="ADAL" clId="{AB350456-1FE6-475A-9A48-D6FB3F7FD6CC}" dt="2020-12-17T07:33:01.328" v="116" actId="2696"/>
        <pc:sldMkLst>
          <pc:docMk/>
          <pc:sldMk cId="0" sldId="276"/>
        </pc:sldMkLst>
      </pc:sldChg>
      <pc:sldChg chg="del">
        <pc:chgData name="Stephan Reniers" userId="721ef5da-0d5c-4586-a32b-4d143c1553fa" providerId="ADAL" clId="{AB350456-1FE6-475A-9A48-D6FB3F7FD6CC}" dt="2020-12-17T07:33:01.343" v="117" actId="2696"/>
        <pc:sldMkLst>
          <pc:docMk/>
          <pc:sldMk cId="0" sldId="277"/>
        </pc:sldMkLst>
      </pc:sldChg>
      <pc:sldChg chg="del">
        <pc:chgData name="Stephan Reniers" userId="721ef5da-0d5c-4586-a32b-4d143c1553fa" providerId="ADAL" clId="{AB350456-1FE6-475A-9A48-D6FB3F7FD6CC}" dt="2020-12-17T07:38:21.582" v="151" actId="2696"/>
        <pc:sldMkLst>
          <pc:docMk/>
          <pc:sldMk cId="0" sldId="278"/>
        </pc:sldMkLst>
      </pc:sldChg>
      <pc:sldChg chg="del">
        <pc:chgData name="Stephan Reniers" userId="721ef5da-0d5c-4586-a32b-4d143c1553fa" providerId="ADAL" clId="{AB350456-1FE6-475A-9A48-D6FB3F7FD6CC}" dt="2020-12-17T07:38:21.590" v="152" actId="2696"/>
        <pc:sldMkLst>
          <pc:docMk/>
          <pc:sldMk cId="0" sldId="279"/>
        </pc:sldMkLst>
      </pc:sldChg>
      <pc:sldChg chg="del">
        <pc:chgData name="Stephan Reniers" userId="721ef5da-0d5c-4586-a32b-4d143c1553fa" providerId="ADAL" clId="{AB350456-1FE6-475A-9A48-D6FB3F7FD6CC}" dt="2020-12-17T07:38:21.603" v="153" actId="2696"/>
        <pc:sldMkLst>
          <pc:docMk/>
          <pc:sldMk cId="0" sldId="280"/>
        </pc:sldMkLst>
      </pc:sldChg>
      <pc:sldChg chg="del">
        <pc:chgData name="Stephan Reniers" userId="721ef5da-0d5c-4586-a32b-4d143c1553fa" providerId="ADAL" clId="{AB350456-1FE6-475A-9A48-D6FB3F7FD6CC}" dt="2020-12-17T07:38:21.676" v="154" actId="2696"/>
        <pc:sldMkLst>
          <pc:docMk/>
          <pc:sldMk cId="0" sldId="281"/>
        </pc:sldMkLst>
      </pc:sldChg>
      <pc:sldChg chg="del">
        <pc:chgData name="Stephan Reniers" userId="721ef5da-0d5c-4586-a32b-4d143c1553fa" providerId="ADAL" clId="{AB350456-1FE6-475A-9A48-D6FB3F7FD6CC}" dt="2020-12-17T07:38:21.732" v="155" actId="2696"/>
        <pc:sldMkLst>
          <pc:docMk/>
          <pc:sldMk cId="0" sldId="282"/>
        </pc:sldMkLst>
      </pc:sldChg>
      <pc:sldChg chg="del">
        <pc:chgData name="Stephan Reniers" userId="721ef5da-0d5c-4586-a32b-4d143c1553fa" providerId="ADAL" clId="{AB350456-1FE6-475A-9A48-D6FB3F7FD6CC}" dt="2020-12-17T07:38:21.738" v="156" actId="2696"/>
        <pc:sldMkLst>
          <pc:docMk/>
          <pc:sldMk cId="0" sldId="283"/>
        </pc:sldMkLst>
      </pc:sldChg>
      <pc:sldChg chg="addSp delSp modSp add del">
        <pc:chgData name="Stephan Reniers" userId="721ef5da-0d5c-4586-a32b-4d143c1553fa" providerId="ADAL" clId="{AB350456-1FE6-475A-9A48-D6FB3F7FD6CC}" dt="2020-12-17T07:53:26.707" v="288" actId="2696"/>
        <pc:sldMkLst>
          <pc:docMk/>
          <pc:sldMk cId="2280845207" sldId="283"/>
        </pc:sldMkLst>
        <pc:spChg chg="add del mod">
          <ac:chgData name="Stephan Reniers" userId="721ef5da-0d5c-4586-a32b-4d143c1553fa" providerId="ADAL" clId="{AB350456-1FE6-475A-9A48-D6FB3F7FD6CC}" dt="2020-12-17T07:52:49.664" v="276" actId="478"/>
          <ac:spMkLst>
            <pc:docMk/>
            <pc:sldMk cId="2280845207" sldId="283"/>
            <ac:spMk id="5" creationId="{8EA19B78-51F5-4D7D-8604-889A940FD990}"/>
          </ac:spMkLst>
        </pc:spChg>
        <pc:spChg chg="mod">
          <ac:chgData name="Stephan Reniers" userId="721ef5da-0d5c-4586-a32b-4d143c1553fa" providerId="ADAL" clId="{AB350456-1FE6-475A-9A48-D6FB3F7FD6CC}" dt="2020-12-17T07:44:39.520" v="216"/>
          <ac:spMkLst>
            <pc:docMk/>
            <pc:sldMk cId="2280845207" sldId="283"/>
            <ac:spMk id="6" creationId="{00000000-0000-0000-0000-000000000000}"/>
          </ac:spMkLst>
        </pc:spChg>
        <pc:spChg chg="del">
          <ac:chgData name="Stephan Reniers" userId="721ef5da-0d5c-4586-a32b-4d143c1553fa" providerId="ADAL" clId="{AB350456-1FE6-475A-9A48-D6FB3F7FD6CC}" dt="2020-12-17T07:50:15.024" v="221" actId="478"/>
          <ac:spMkLst>
            <pc:docMk/>
            <pc:sldMk cId="2280845207" sldId="283"/>
            <ac:spMk id="25" creationId="{A0763431-CF24-4B89-8349-FBCF5E32F42A}"/>
          </ac:spMkLst>
        </pc:spChg>
        <pc:picChg chg="del">
          <ac:chgData name="Stephan Reniers" userId="721ef5da-0d5c-4586-a32b-4d143c1553fa" providerId="ADAL" clId="{AB350456-1FE6-475A-9A48-D6FB3F7FD6CC}" dt="2020-12-17T07:44:47.297" v="218" actId="478"/>
          <ac:picMkLst>
            <pc:docMk/>
            <pc:sldMk cId="2280845207" sldId="283"/>
            <ac:picMk id="3" creationId="{00000000-0000-0000-0000-000000000000}"/>
          </ac:picMkLst>
        </pc:picChg>
        <pc:picChg chg="del">
          <ac:chgData name="Stephan Reniers" userId="721ef5da-0d5c-4586-a32b-4d143c1553fa" providerId="ADAL" clId="{AB350456-1FE6-475A-9A48-D6FB3F7FD6CC}" dt="2020-12-17T07:50:21.550" v="222"/>
          <ac:picMkLst>
            <pc:docMk/>
            <pc:sldMk cId="2280845207" sldId="283"/>
            <ac:picMk id="9" creationId="{981091D3-73E7-42E8-ABA3-547500E86B4C}"/>
          </ac:picMkLst>
        </pc:picChg>
        <pc:picChg chg="del">
          <ac:chgData name="Stephan Reniers" userId="721ef5da-0d5c-4586-a32b-4d143c1553fa" providerId="ADAL" clId="{AB350456-1FE6-475A-9A48-D6FB3F7FD6CC}" dt="2020-12-17T07:52:47.854" v="275" actId="478"/>
          <ac:picMkLst>
            <pc:docMk/>
            <pc:sldMk cId="2280845207" sldId="283"/>
            <ac:picMk id="24" creationId="{39B8D526-667B-488D-9845-F08790664C54}"/>
          </ac:picMkLst>
        </pc:picChg>
        <pc:picChg chg="del">
          <ac:chgData name="Stephan Reniers" userId="721ef5da-0d5c-4586-a32b-4d143c1553fa" providerId="ADAL" clId="{AB350456-1FE6-475A-9A48-D6FB3F7FD6CC}" dt="2020-12-17T07:50:21.550" v="222"/>
          <ac:picMkLst>
            <pc:docMk/>
            <pc:sldMk cId="2280845207" sldId="283"/>
            <ac:picMk id="27" creationId="{835D4016-5D19-4B52-A0ED-791C9A3DB44D}"/>
          </ac:picMkLst>
        </pc:picChg>
      </pc:sldChg>
      <pc:sldChg chg="del">
        <pc:chgData name="Stephan Reniers" userId="721ef5da-0d5c-4586-a32b-4d143c1553fa" providerId="ADAL" clId="{AB350456-1FE6-475A-9A48-D6FB3F7FD6CC}" dt="2020-12-17T07:33:01.357" v="118" actId="2696"/>
        <pc:sldMkLst>
          <pc:docMk/>
          <pc:sldMk cId="0" sldId="284"/>
        </pc:sldMkLst>
      </pc:sldChg>
      <pc:sldChg chg="del">
        <pc:chgData name="Stephan Reniers" userId="721ef5da-0d5c-4586-a32b-4d143c1553fa" providerId="ADAL" clId="{AB350456-1FE6-475A-9A48-D6FB3F7FD6CC}" dt="2020-12-17T07:33:01.413" v="120" actId="2696"/>
        <pc:sldMkLst>
          <pc:docMk/>
          <pc:sldMk cId="0" sldId="285"/>
        </pc:sldMkLst>
      </pc:sldChg>
      <pc:sldChg chg="add del">
        <pc:chgData name="Stephan Reniers" userId="721ef5da-0d5c-4586-a32b-4d143c1553fa" providerId="ADAL" clId="{AB350456-1FE6-475A-9A48-D6FB3F7FD6CC}" dt="2020-12-17T10:04:46.458" v="2414" actId="2696"/>
        <pc:sldMkLst>
          <pc:docMk/>
          <pc:sldMk cId="0" sldId="286"/>
        </pc:sldMkLst>
      </pc:sldChg>
      <pc:sldChg chg="addSp modSp add del">
        <pc:chgData name="Stephan Reniers" userId="721ef5da-0d5c-4586-a32b-4d143c1553fa" providerId="ADAL" clId="{AB350456-1FE6-475A-9A48-D6FB3F7FD6CC}" dt="2020-12-17T10:04:46.460" v="2415" actId="2696"/>
        <pc:sldMkLst>
          <pc:docMk/>
          <pc:sldMk cId="0" sldId="287"/>
        </pc:sldMkLst>
        <pc:picChg chg="add mod">
          <ac:chgData name="Stephan Reniers" userId="721ef5da-0d5c-4586-a32b-4d143c1553fa" providerId="ADAL" clId="{AB350456-1FE6-475A-9A48-D6FB3F7FD6CC}" dt="2020-12-17T07:36:20.354" v="125" actId="1076"/>
          <ac:picMkLst>
            <pc:docMk/>
            <pc:sldMk cId="0" sldId="287"/>
            <ac:picMk id="3" creationId="{D3640127-3FA1-40B5-AB7F-CDC1CB41F18F}"/>
          </ac:picMkLst>
        </pc:picChg>
      </pc:sldChg>
      <pc:sldChg chg="del">
        <pc:chgData name="Stephan Reniers" userId="721ef5da-0d5c-4586-a32b-4d143c1553fa" providerId="ADAL" clId="{AB350456-1FE6-475A-9A48-D6FB3F7FD6CC}" dt="2020-12-17T07:38:21.769" v="159" actId="2696"/>
        <pc:sldMkLst>
          <pc:docMk/>
          <pc:sldMk cId="0" sldId="288"/>
        </pc:sldMkLst>
      </pc:sldChg>
      <pc:sldChg chg="del">
        <pc:chgData name="Stephan Reniers" userId="721ef5da-0d5c-4586-a32b-4d143c1553fa" providerId="ADAL" clId="{AB350456-1FE6-475A-9A48-D6FB3F7FD6CC}" dt="2020-12-17T07:43:21.448" v="215" actId="2696"/>
        <pc:sldMkLst>
          <pc:docMk/>
          <pc:sldMk cId="0" sldId="289"/>
        </pc:sldMkLst>
      </pc:sldChg>
      <pc:sldChg chg="del">
        <pc:chgData name="Stephan Reniers" userId="721ef5da-0d5c-4586-a32b-4d143c1553fa" providerId="ADAL" clId="{AB350456-1FE6-475A-9A48-D6FB3F7FD6CC}" dt="2020-12-17T07:36:56.870" v="126" actId="2696"/>
        <pc:sldMkLst>
          <pc:docMk/>
          <pc:sldMk cId="0" sldId="290"/>
        </pc:sldMkLst>
      </pc:sldChg>
      <pc:sldChg chg="del">
        <pc:chgData name="Stephan Reniers" userId="721ef5da-0d5c-4586-a32b-4d143c1553fa" providerId="ADAL" clId="{AB350456-1FE6-475A-9A48-D6FB3F7FD6CC}" dt="2020-12-17T07:36:56.882" v="127" actId="2696"/>
        <pc:sldMkLst>
          <pc:docMk/>
          <pc:sldMk cId="0" sldId="291"/>
        </pc:sldMkLst>
      </pc:sldChg>
      <pc:sldChg chg="del">
        <pc:chgData name="Stephan Reniers" userId="721ef5da-0d5c-4586-a32b-4d143c1553fa" providerId="ADAL" clId="{AB350456-1FE6-475A-9A48-D6FB3F7FD6CC}" dt="2020-12-17T07:36:56.901" v="128" actId="2696"/>
        <pc:sldMkLst>
          <pc:docMk/>
          <pc:sldMk cId="0" sldId="292"/>
        </pc:sldMkLst>
      </pc:sldChg>
      <pc:sldChg chg="del">
        <pc:chgData name="Stephan Reniers" userId="721ef5da-0d5c-4586-a32b-4d143c1553fa" providerId="ADAL" clId="{AB350456-1FE6-475A-9A48-D6FB3F7FD6CC}" dt="2020-12-17T07:36:56.912" v="129" actId="2696"/>
        <pc:sldMkLst>
          <pc:docMk/>
          <pc:sldMk cId="0" sldId="293"/>
        </pc:sldMkLst>
      </pc:sldChg>
      <pc:sldChg chg="del">
        <pc:chgData name="Stephan Reniers" userId="721ef5da-0d5c-4586-a32b-4d143c1553fa" providerId="ADAL" clId="{AB350456-1FE6-475A-9A48-D6FB3F7FD6CC}" dt="2020-12-17T07:38:23.538" v="165" actId="2696"/>
        <pc:sldMkLst>
          <pc:docMk/>
          <pc:sldMk cId="0" sldId="294"/>
        </pc:sldMkLst>
      </pc:sldChg>
      <pc:sldChg chg="add del ord">
        <pc:chgData name="Stephan Reniers" userId="721ef5da-0d5c-4586-a32b-4d143c1553fa" providerId="ADAL" clId="{AB350456-1FE6-475A-9A48-D6FB3F7FD6CC}" dt="2020-12-17T10:04:46.494" v="2417" actId="2696"/>
        <pc:sldMkLst>
          <pc:docMk/>
          <pc:sldMk cId="0" sldId="295"/>
        </pc:sldMkLst>
      </pc:sldChg>
      <pc:sldChg chg="delSp modSp add del">
        <pc:chgData name="Stephan Reniers" userId="721ef5da-0d5c-4586-a32b-4d143c1553fa" providerId="ADAL" clId="{AB350456-1FE6-475A-9A48-D6FB3F7FD6CC}" dt="2020-12-17T10:04:46.456" v="2413" actId="2696"/>
        <pc:sldMkLst>
          <pc:docMk/>
          <pc:sldMk cId="0" sldId="296"/>
        </pc:sldMkLst>
        <pc:spChg chg="mod">
          <ac:chgData name="Stephan Reniers" userId="721ef5da-0d5c-4586-a32b-4d143c1553fa" providerId="ADAL" clId="{AB350456-1FE6-475A-9A48-D6FB3F7FD6CC}" dt="2020-12-17T08:18:44.331" v="409" actId="20577"/>
          <ac:spMkLst>
            <pc:docMk/>
            <pc:sldMk cId="0" sldId="296"/>
            <ac:spMk id="19" creationId="{A8F7E972-E49B-4596-9CD9-3F1AD5336C5A}"/>
          </ac:spMkLst>
        </pc:spChg>
        <pc:spChg chg="mod">
          <ac:chgData name="Stephan Reniers" userId="721ef5da-0d5c-4586-a32b-4d143c1553fa" providerId="ADAL" clId="{AB350456-1FE6-475A-9A48-D6FB3F7FD6CC}" dt="2020-12-17T08:18:42.466" v="407"/>
          <ac:spMkLst>
            <pc:docMk/>
            <pc:sldMk cId="0" sldId="296"/>
            <ac:spMk id="20" creationId="{B66C5640-C7D6-4FF2-886D-DB724214D233}"/>
          </ac:spMkLst>
        </pc:spChg>
        <pc:picChg chg="del">
          <ac:chgData name="Stephan Reniers" userId="721ef5da-0d5c-4586-a32b-4d143c1553fa" providerId="ADAL" clId="{AB350456-1FE6-475A-9A48-D6FB3F7FD6CC}" dt="2020-12-17T07:37:23.667" v="130" actId="478"/>
          <ac:picMkLst>
            <pc:docMk/>
            <pc:sldMk cId="0" sldId="296"/>
            <ac:picMk id="21508" creationId="{B58CB058-64EC-4A7A-8432-5BFDA898C22D}"/>
          </ac:picMkLst>
        </pc:picChg>
      </pc:sldChg>
      <pc:sldChg chg="del">
        <pc:chgData name="Stephan Reniers" userId="721ef5da-0d5c-4586-a32b-4d143c1553fa" providerId="ADAL" clId="{AB350456-1FE6-475A-9A48-D6FB3F7FD6CC}" dt="2020-12-17T07:38:23.559" v="168" actId="2696"/>
        <pc:sldMkLst>
          <pc:docMk/>
          <pc:sldMk cId="0" sldId="297"/>
        </pc:sldMkLst>
      </pc:sldChg>
      <pc:sldChg chg="add del ord">
        <pc:chgData name="Stephan Reniers" userId="721ef5da-0d5c-4586-a32b-4d143c1553fa" providerId="ADAL" clId="{AB350456-1FE6-475A-9A48-D6FB3F7FD6CC}" dt="2020-12-17T10:04:46.507" v="2418" actId="2696"/>
        <pc:sldMkLst>
          <pc:docMk/>
          <pc:sldMk cId="0" sldId="299"/>
        </pc:sldMkLst>
      </pc:sldChg>
      <pc:sldChg chg="del">
        <pc:chgData name="Stephan Reniers" userId="721ef5da-0d5c-4586-a32b-4d143c1553fa" providerId="ADAL" clId="{AB350456-1FE6-475A-9A48-D6FB3F7FD6CC}" dt="2020-12-17T07:38:21.301" v="132" actId="2696"/>
        <pc:sldMkLst>
          <pc:docMk/>
          <pc:sldMk cId="0" sldId="300"/>
        </pc:sldMkLst>
      </pc:sldChg>
      <pc:sldChg chg="del">
        <pc:chgData name="Stephan Reniers" userId="721ef5da-0d5c-4586-a32b-4d143c1553fa" providerId="ADAL" clId="{AB350456-1FE6-475A-9A48-D6FB3F7FD6CC}" dt="2020-12-17T07:38:21.319" v="133" actId="2696"/>
        <pc:sldMkLst>
          <pc:docMk/>
          <pc:sldMk cId="0" sldId="301"/>
        </pc:sldMkLst>
      </pc:sldChg>
      <pc:sldChg chg="del">
        <pc:chgData name="Stephan Reniers" userId="721ef5da-0d5c-4586-a32b-4d143c1553fa" providerId="ADAL" clId="{AB350456-1FE6-475A-9A48-D6FB3F7FD6CC}" dt="2020-12-17T07:38:21.341" v="134" actId="2696"/>
        <pc:sldMkLst>
          <pc:docMk/>
          <pc:sldMk cId="0" sldId="303"/>
        </pc:sldMkLst>
      </pc:sldChg>
      <pc:sldChg chg="del">
        <pc:chgData name="Stephan Reniers" userId="721ef5da-0d5c-4586-a32b-4d143c1553fa" providerId="ADAL" clId="{AB350456-1FE6-475A-9A48-D6FB3F7FD6CC}" dt="2020-12-17T07:38:21.353" v="135" actId="2696"/>
        <pc:sldMkLst>
          <pc:docMk/>
          <pc:sldMk cId="0" sldId="305"/>
        </pc:sldMkLst>
      </pc:sldChg>
      <pc:sldChg chg="del">
        <pc:chgData name="Stephan Reniers" userId="721ef5da-0d5c-4586-a32b-4d143c1553fa" providerId="ADAL" clId="{AB350456-1FE6-475A-9A48-D6FB3F7FD6CC}" dt="2020-12-17T07:38:21.364" v="136" actId="2696"/>
        <pc:sldMkLst>
          <pc:docMk/>
          <pc:sldMk cId="0" sldId="306"/>
        </pc:sldMkLst>
      </pc:sldChg>
      <pc:sldChg chg="del">
        <pc:chgData name="Stephan Reniers" userId="721ef5da-0d5c-4586-a32b-4d143c1553fa" providerId="ADAL" clId="{AB350456-1FE6-475A-9A48-D6FB3F7FD6CC}" dt="2020-12-17T07:38:21.374" v="137" actId="2696"/>
        <pc:sldMkLst>
          <pc:docMk/>
          <pc:sldMk cId="0" sldId="308"/>
        </pc:sldMkLst>
      </pc:sldChg>
      <pc:sldChg chg="del">
        <pc:chgData name="Stephan Reniers" userId="721ef5da-0d5c-4586-a32b-4d143c1553fa" providerId="ADAL" clId="{AB350456-1FE6-475A-9A48-D6FB3F7FD6CC}" dt="2020-12-17T07:38:21.385" v="138" actId="2696"/>
        <pc:sldMkLst>
          <pc:docMk/>
          <pc:sldMk cId="0" sldId="309"/>
        </pc:sldMkLst>
      </pc:sldChg>
      <pc:sldChg chg="del">
        <pc:chgData name="Stephan Reniers" userId="721ef5da-0d5c-4586-a32b-4d143c1553fa" providerId="ADAL" clId="{AB350456-1FE6-475A-9A48-D6FB3F7FD6CC}" dt="2020-12-17T07:38:21.436" v="142" actId="2696"/>
        <pc:sldMkLst>
          <pc:docMk/>
          <pc:sldMk cId="0" sldId="314"/>
        </pc:sldMkLst>
      </pc:sldChg>
      <pc:sldChg chg="del">
        <pc:chgData name="Stephan Reniers" userId="721ef5da-0d5c-4586-a32b-4d143c1553fa" providerId="ADAL" clId="{AB350456-1FE6-475A-9A48-D6FB3F7FD6CC}" dt="2020-12-17T07:38:21.445" v="143" actId="2696"/>
        <pc:sldMkLst>
          <pc:docMk/>
          <pc:sldMk cId="0" sldId="315"/>
        </pc:sldMkLst>
      </pc:sldChg>
      <pc:sldChg chg="del">
        <pc:chgData name="Stephan Reniers" userId="721ef5da-0d5c-4586-a32b-4d143c1553fa" providerId="ADAL" clId="{AB350456-1FE6-475A-9A48-D6FB3F7FD6CC}" dt="2020-12-17T07:38:21.458" v="144" actId="2696"/>
        <pc:sldMkLst>
          <pc:docMk/>
          <pc:sldMk cId="0" sldId="317"/>
        </pc:sldMkLst>
      </pc:sldChg>
      <pc:sldChg chg="del">
        <pc:chgData name="Stephan Reniers" userId="721ef5da-0d5c-4586-a32b-4d143c1553fa" providerId="ADAL" clId="{AB350456-1FE6-475A-9A48-D6FB3F7FD6CC}" dt="2020-12-17T07:38:21.482" v="145" actId="2696"/>
        <pc:sldMkLst>
          <pc:docMk/>
          <pc:sldMk cId="0" sldId="318"/>
        </pc:sldMkLst>
      </pc:sldChg>
      <pc:sldChg chg="del">
        <pc:chgData name="Stephan Reniers" userId="721ef5da-0d5c-4586-a32b-4d143c1553fa" providerId="ADAL" clId="{AB350456-1FE6-475A-9A48-D6FB3F7FD6CC}" dt="2020-12-17T07:38:21.514" v="146" actId="2696"/>
        <pc:sldMkLst>
          <pc:docMk/>
          <pc:sldMk cId="0" sldId="322"/>
        </pc:sldMkLst>
      </pc:sldChg>
      <pc:sldChg chg="del">
        <pc:chgData name="Stephan Reniers" userId="721ef5da-0d5c-4586-a32b-4d143c1553fa" providerId="ADAL" clId="{AB350456-1FE6-475A-9A48-D6FB3F7FD6CC}" dt="2020-12-17T07:38:21.533" v="147" actId="2696"/>
        <pc:sldMkLst>
          <pc:docMk/>
          <pc:sldMk cId="0" sldId="326"/>
        </pc:sldMkLst>
      </pc:sldChg>
      <pc:sldChg chg="del">
        <pc:chgData name="Stephan Reniers" userId="721ef5da-0d5c-4586-a32b-4d143c1553fa" providerId="ADAL" clId="{AB350456-1FE6-475A-9A48-D6FB3F7FD6CC}" dt="2020-12-17T07:38:21.549" v="148" actId="2696"/>
        <pc:sldMkLst>
          <pc:docMk/>
          <pc:sldMk cId="0" sldId="330"/>
        </pc:sldMkLst>
      </pc:sldChg>
      <pc:sldChg chg="addSp modSp">
        <pc:chgData name="Stephan Reniers" userId="721ef5da-0d5c-4586-a32b-4d143c1553fa" providerId="ADAL" clId="{AB350456-1FE6-475A-9A48-D6FB3F7FD6CC}" dt="2020-12-17T10:03:55.231" v="2392" actId="1076"/>
        <pc:sldMkLst>
          <pc:docMk/>
          <pc:sldMk cId="1572252193" sldId="345"/>
        </pc:sldMkLst>
        <pc:picChg chg="add mod">
          <ac:chgData name="Stephan Reniers" userId="721ef5da-0d5c-4586-a32b-4d143c1553fa" providerId="ADAL" clId="{AB350456-1FE6-475A-9A48-D6FB3F7FD6CC}" dt="2020-12-17T10:03:55.231" v="2392" actId="1076"/>
          <ac:picMkLst>
            <pc:docMk/>
            <pc:sldMk cId="1572252193" sldId="345"/>
            <ac:picMk id="14" creationId="{701C0EA0-164E-4209-ACC8-41ED1962AB1B}"/>
          </ac:picMkLst>
        </pc:picChg>
        <pc:picChg chg="mod">
          <ac:chgData name="Stephan Reniers" userId="721ef5da-0d5c-4586-a32b-4d143c1553fa" providerId="ADAL" clId="{AB350456-1FE6-475A-9A48-D6FB3F7FD6CC}" dt="2020-12-17T10:03:55.231" v="2392" actId="1076"/>
          <ac:picMkLst>
            <pc:docMk/>
            <pc:sldMk cId="1572252193" sldId="345"/>
            <ac:picMk id="2068" creationId="{87819B40-B5E0-461F-B9DF-6C4A017C0225}"/>
          </ac:picMkLst>
        </pc:picChg>
      </pc:sldChg>
      <pc:sldChg chg="del">
        <pc:chgData name="Stephan Reniers" userId="721ef5da-0d5c-4586-a32b-4d143c1553fa" providerId="ADAL" clId="{AB350456-1FE6-475A-9A48-D6FB3F7FD6CC}" dt="2020-12-17T07:38:21.563" v="149" actId="2696"/>
        <pc:sldMkLst>
          <pc:docMk/>
          <pc:sldMk cId="0" sldId="346"/>
        </pc:sldMkLst>
      </pc:sldChg>
      <pc:sldChg chg="addSp delSp modSp add del">
        <pc:chgData name="Stephan Reniers" userId="721ef5da-0d5c-4586-a32b-4d143c1553fa" providerId="ADAL" clId="{AB350456-1FE6-475A-9A48-D6FB3F7FD6CC}" dt="2020-12-17T10:04:46.492" v="2416" actId="2696"/>
        <pc:sldMkLst>
          <pc:docMk/>
          <pc:sldMk cId="4244731334" sldId="367"/>
        </pc:sldMkLst>
        <pc:spChg chg="add mod">
          <ac:chgData name="Stephan Reniers" userId="721ef5da-0d5c-4586-a32b-4d143c1553fa" providerId="ADAL" clId="{AB350456-1FE6-475A-9A48-D6FB3F7FD6CC}" dt="2020-12-17T07:39:15.901" v="187"/>
          <ac:spMkLst>
            <pc:docMk/>
            <pc:sldMk cId="4244731334" sldId="367"/>
            <ac:spMk id="4" creationId="{8E097BBF-B16E-45F9-9E17-47E9CD6DE265}"/>
          </ac:spMkLst>
        </pc:spChg>
        <pc:spChg chg="add del mod">
          <ac:chgData name="Stephan Reniers" userId="721ef5da-0d5c-4586-a32b-4d143c1553fa" providerId="ADAL" clId="{AB350456-1FE6-475A-9A48-D6FB3F7FD6CC}" dt="2020-12-17T07:39:39.028" v="191" actId="478"/>
          <ac:spMkLst>
            <pc:docMk/>
            <pc:sldMk cId="4244731334" sldId="367"/>
            <ac:spMk id="5" creationId="{575D8188-9C04-46C1-A093-54ACE677A5C9}"/>
          </ac:spMkLst>
        </pc:spChg>
        <pc:spChg chg="add del mod">
          <ac:chgData name="Stephan Reniers" userId="721ef5da-0d5c-4586-a32b-4d143c1553fa" providerId="ADAL" clId="{AB350456-1FE6-475A-9A48-D6FB3F7FD6CC}" dt="2020-12-17T07:39:43.626" v="192" actId="1076"/>
          <ac:spMkLst>
            <pc:docMk/>
            <pc:sldMk cId="4244731334" sldId="367"/>
            <ac:spMk id="7" creationId="{23F78421-F3A1-4642-8889-3EB9331BE287}"/>
          </ac:spMkLst>
        </pc:spChg>
        <pc:spChg chg="mod">
          <ac:chgData name="Stephan Reniers" userId="721ef5da-0d5c-4586-a32b-4d143c1553fa" providerId="ADAL" clId="{AB350456-1FE6-475A-9A48-D6FB3F7FD6CC}" dt="2020-12-17T07:40:54.982" v="213" actId="20577"/>
          <ac:spMkLst>
            <pc:docMk/>
            <pc:sldMk cId="4244731334" sldId="367"/>
            <ac:spMk id="8" creationId="{BD347F48-F9EE-4B84-A548-4ED947D9262D}"/>
          </ac:spMkLst>
        </pc:spChg>
        <pc:picChg chg="del">
          <ac:chgData name="Stephan Reniers" userId="721ef5da-0d5c-4586-a32b-4d143c1553fa" providerId="ADAL" clId="{AB350456-1FE6-475A-9A48-D6FB3F7FD6CC}" dt="2020-12-17T07:40:41.125" v="198" actId="478"/>
          <ac:picMkLst>
            <pc:docMk/>
            <pc:sldMk cId="4244731334" sldId="367"/>
            <ac:picMk id="2052" creationId="{F9491EE0-7D1C-4E90-834C-5A52D3493B75}"/>
          </ac:picMkLst>
        </pc:picChg>
        <pc:picChg chg="del">
          <ac:chgData name="Stephan Reniers" userId="721ef5da-0d5c-4586-a32b-4d143c1553fa" providerId="ADAL" clId="{AB350456-1FE6-475A-9A48-D6FB3F7FD6CC}" dt="2020-12-17T07:40:38.979" v="197" actId="478"/>
          <ac:picMkLst>
            <pc:docMk/>
            <pc:sldMk cId="4244731334" sldId="367"/>
            <ac:picMk id="2054" creationId="{553CF3D8-2FBF-4CF9-995D-2C5106634B75}"/>
          </ac:picMkLst>
        </pc:picChg>
      </pc:sldChg>
      <pc:sldChg chg="addSp delSp modSp add del">
        <pc:chgData name="Stephan Reniers" userId="721ef5da-0d5c-4586-a32b-4d143c1553fa" providerId="ADAL" clId="{AB350456-1FE6-475A-9A48-D6FB3F7FD6CC}" dt="2020-12-17T07:29:34.413" v="72" actId="2696"/>
        <pc:sldMkLst>
          <pc:docMk/>
          <pc:sldMk cId="3958686231" sldId="383"/>
        </pc:sldMkLst>
        <pc:spChg chg="add del mod">
          <ac:chgData name="Stephan Reniers" userId="721ef5da-0d5c-4586-a32b-4d143c1553fa" providerId="ADAL" clId="{AB350456-1FE6-475A-9A48-D6FB3F7FD6CC}" dt="2020-12-17T07:17:13.928" v="6" actId="478"/>
          <ac:spMkLst>
            <pc:docMk/>
            <pc:sldMk cId="3958686231" sldId="383"/>
            <ac:spMk id="2" creationId="{046D2FFC-83A2-414A-964F-88B183D1C433}"/>
          </ac:spMkLst>
        </pc:spChg>
        <pc:spChg chg="mod">
          <ac:chgData name="Stephan Reniers" userId="721ef5da-0d5c-4586-a32b-4d143c1553fa" providerId="ADAL" clId="{AB350456-1FE6-475A-9A48-D6FB3F7FD6CC}" dt="2020-12-17T07:20:18.777" v="62" actId="20577"/>
          <ac:spMkLst>
            <pc:docMk/>
            <pc:sldMk cId="3958686231" sldId="383"/>
            <ac:spMk id="3" creationId="{543C1EBB-3E32-4777-982B-453E6941BF21}"/>
          </ac:spMkLst>
        </pc:spChg>
        <pc:spChg chg="add del mod">
          <ac:chgData name="Stephan Reniers" userId="721ef5da-0d5c-4586-a32b-4d143c1553fa" providerId="ADAL" clId="{AB350456-1FE6-475A-9A48-D6FB3F7FD6CC}" dt="2020-12-17T07:17:16.072" v="7" actId="478"/>
          <ac:spMkLst>
            <pc:docMk/>
            <pc:sldMk cId="3958686231" sldId="383"/>
            <ac:spMk id="4" creationId="{DAE0D7E6-7C65-4549-BA90-5C5C61C15D31}"/>
          </ac:spMkLst>
        </pc:spChg>
        <pc:spChg chg="add del mod">
          <ac:chgData name="Stephan Reniers" userId="721ef5da-0d5c-4586-a32b-4d143c1553fa" providerId="ADAL" clId="{AB350456-1FE6-475A-9A48-D6FB3F7FD6CC}" dt="2020-12-17T07:17:13.928" v="6" actId="478"/>
          <ac:spMkLst>
            <pc:docMk/>
            <pc:sldMk cId="3958686231" sldId="383"/>
            <ac:spMk id="5" creationId="{06CC8EBA-77C8-4A2D-A18D-FA868BAAE8D1}"/>
          </ac:spMkLst>
        </pc:spChg>
        <pc:picChg chg="del">
          <ac:chgData name="Stephan Reniers" userId="721ef5da-0d5c-4586-a32b-4d143c1553fa" providerId="ADAL" clId="{AB350456-1FE6-475A-9A48-D6FB3F7FD6CC}" dt="2020-12-17T07:17:17.913" v="8" actId="478"/>
          <ac:picMkLst>
            <pc:docMk/>
            <pc:sldMk cId="3958686231" sldId="383"/>
            <ac:picMk id="1026" creationId="{967EBF9C-E01D-4E7C-9777-E4EC735B35E0}"/>
          </ac:picMkLst>
        </pc:picChg>
      </pc:sldChg>
      <pc:sldChg chg="del ord">
        <pc:chgData name="Stephan Reniers" userId="721ef5da-0d5c-4586-a32b-4d143c1553fa" providerId="ADAL" clId="{AB350456-1FE6-475A-9A48-D6FB3F7FD6CC}" dt="2020-12-17T10:04:00.203" v="2393" actId="2696"/>
        <pc:sldMkLst>
          <pc:docMk/>
          <pc:sldMk cId="3181743879" sldId="386"/>
        </pc:sldMkLst>
      </pc:sldChg>
      <pc:sldChg chg="del">
        <pc:chgData name="Stephan Reniers" userId="721ef5da-0d5c-4586-a32b-4d143c1553fa" providerId="ADAL" clId="{AB350456-1FE6-475A-9A48-D6FB3F7FD6CC}" dt="2020-12-17T07:30:28.848" v="102" actId="2696"/>
        <pc:sldMkLst>
          <pc:docMk/>
          <pc:sldMk cId="2872203421" sldId="388"/>
        </pc:sldMkLst>
      </pc:sldChg>
      <pc:sldChg chg="del ord">
        <pc:chgData name="Stephan Reniers" userId="721ef5da-0d5c-4586-a32b-4d143c1553fa" providerId="ADAL" clId="{AB350456-1FE6-475A-9A48-D6FB3F7FD6CC}" dt="2020-12-17T07:40:00.610" v="193" actId="2696"/>
        <pc:sldMkLst>
          <pc:docMk/>
          <pc:sldMk cId="815655031" sldId="406"/>
        </pc:sldMkLst>
      </pc:sldChg>
      <pc:sldChg chg="del">
        <pc:chgData name="Stephan Reniers" userId="721ef5da-0d5c-4586-a32b-4d143c1553fa" providerId="ADAL" clId="{AB350456-1FE6-475A-9A48-D6FB3F7FD6CC}" dt="2020-12-17T07:30:09.137" v="97" actId="2696"/>
        <pc:sldMkLst>
          <pc:docMk/>
          <pc:sldMk cId="1114720008" sldId="411"/>
        </pc:sldMkLst>
      </pc:sldChg>
      <pc:sldChg chg="del">
        <pc:chgData name="Stephan Reniers" userId="721ef5da-0d5c-4586-a32b-4d143c1553fa" providerId="ADAL" clId="{AB350456-1FE6-475A-9A48-D6FB3F7FD6CC}" dt="2020-12-17T07:30:09.170" v="98" actId="2696"/>
        <pc:sldMkLst>
          <pc:docMk/>
          <pc:sldMk cId="3444070930" sldId="412"/>
        </pc:sldMkLst>
      </pc:sldChg>
      <pc:sldChg chg="del">
        <pc:chgData name="Stephan Reniers" userId="721ef5da-0d5c-4586-a32b-4d143c1553fa" providerId="ADAL" clId="{AB350456-1FE6-475A-9A48-D6FB3F7FD6CC}" dt="2020-12-17T07:30:08.848" v="78" actId="2696"/>
        <pc:sldMkLst>
          <pc:docMk/>
          <pc:sldMk cId="2121327747" sldId="435"/>
        </pc:sldMkLst>
      </pc:sldChg>
      <pc:sldChg chg="del">
        <pc:chgData name="Stephan Reniers" userId="721ef5da-0d5c-4586-a32b-4d143c1553fa" providerId="ADAL" clId="{AB350456-1FE6-475A-9A48-D6FB3F7FD6CC}" dt="2020-12-17T07:16:41.359" v="2" actId="2696"/>
        <pc:sldMkLst>
          <pc:docMk/>
          <pc:sldMk cId="560118927" sldId="442"/>
        </pc:sldMkLst>
      </pc:sldChg>
      <pc:sldChg chg="del">
        <pc:chgData name="Stephan Reniers" userId="721ef5da-0d5c-4586-a32b-4d143c1553fa" providerId="ADAL" clId="{AB350456-1FE6-475A-9A48-D6FB3F7FD6CC}" dt="2020-12-17T07:30:08.834" v="77" actId="2696"/>
        <pc:sldMkLst>
          <pc:docMk/>
          <pc:sldMk cId="1242676426" sldId="443"/>
        </pc:sldMkLst>
      </pc:sldChg>
      <pc:sldChg chg="add del">
        <pc:chgData name="Stephan Reniers" userId="721ef5da-0d5c-4586-a32b-4d143c1553fa" providerId="ADAL" clId="{AB350456-1FE6-475A-9A48-D6FB3F7FD6CC}" dt="2020-12-17T07:29:38.511" v="73" actId="2696"/>
        <pc:sldMkLst>
          <pc:docMk/>
          <pc:sldMk cId="142516229" sldId="444"/>
        </pc:sldMkLst>
      </pc:sldChg>
      <pc:sldChg chg="del">
        <pc:chgData name="Stephan Reniers" userId="721ef5da-0d5c-4586-a32b-4d143c1553fa" providerId="ADAL" clId="{AB350456-1FE6-475A-9A48-D6FB3F7FD6CC}" dt="2020-12-17T07:16:42.426" v="3" actId="2696"/>
        <pc:sldMkLst>
          <pc:docMk/>
          <pc:sldMk cId="2375917452" sldId="445"/>
        </pc:sldMkLst>
      </pc:sldChg>
      <pc:sldChg chg="add del">
        <pc:chgData name="Stephan Reniers" userId="721ef5da-0d5c-4586-a32b-4d143c1553fa" providerId="ADAL" clId="{AB350456-1FE6-475A-9A48-D6FB3F7FD6CC}" dt="2020-12-17T07:29:38.521" v="74" actId="2696"/>
        <pc:sldMkLst>
          <pc:docMk/>
          <pc:sldMk cId="4057617594" sldId="446"/>
        </pc:sldMkLst>
      </pc:sldChg>
      <pc:sldChg chg="del">
        <pc:chgData name="Stephan Reniers" userId="721ef5da-0d5c-4586-a32b-4d143c1553fa" providerId="ADAL" clId="{AB350456-1FE6-475A-9A48-D6FB3F7FD6CC}" dt="2020-12-17T07:30:08.931" v="84" actId="2696"/>
        <pc:sldMkLst>
          <pc:docMk/>
          <pc:sldMk cId="497774678" sldId="448"/>
        </pc:sldMkLst>
      </pc:sldChg>
      <pc:sldChg chg="del">
        <pc:chgData name="Stephan Reniers" userId="721ef5da-0d5c-4586-a32b-4d143c1553fa" providerId="ADAL" clId="{AB350456-1FE6-475A-9A48-D6FB3F7FD6CC}" dt="2020-12-17T07:30:08.920" v="83" actId="2696"/>
        <pc:sldMkLst>
          <pc:docMk/>
          <pc:sldMk cId="3475341242" sldId="449"/>
        </pc:sldMkLst>
      </pc:sldChg>
      <pc:sldChg chg="del">
        <pc:chgData name="Stephan Reniers" userId="721ef5da-0d5c-4586-a32b-4d143c1553fa" providerId="ADAL" clId="{AB350456-1FE6-475A-9A48-D6FB3F7FD6CC}" dt="2020-12-17T07:38:23.706" v="183" actId="2696"/>
        <pc:sldMkLst>
          <pc:docMk/>
          <pc:sldMk cId="2138535906" sldId="450"/>
        </pc:sldMkLst>
      </pc:sldChg>
      <pc:sldChg chg="del">
        <pc:chgData name="Stephan Reniers" userId="721ef5da-0d5c-4586-a32b-4d143c1553fa" providerId="ADAL" clId="{AB350456-1FE6-475A-9A48-D6FB3F7FD6CC}" dt="2020-12-17T07:38:23.718" v="184" actId="2696"/>
        <pc:sldMkLst>
          <pc:docMk/>
          <pc:sldMk cId="329156062" sldId="451"/>
        </pc:sldMkLst>
      </pc:sldChg>
      <pc:sldChg chg="del">
        <pc:chgData name="Stephan Reniers" userId="721ef5da-0d5c-4586-a32b-4d143c1553fa" providerId="ADAL" clId="{AB350456-1FE6-475A-9A48-D6FB3F7FD6CC}" dt="2020-12-17T07:38:23.725" v="185" actId="2696"/>
        <pc:sldMkLst>
          <pc:docMk/>
          <pc:sldMk cId="2298816203" sldId="452"/>
        </pc:sldMkLst>
      </pc:sldChg>
      <pc:sldChg chg="del">
        <pc:chgData name="Stephan Reniers" userId="721ef5da-0d5c-4586-a32b-4d143c1553fa" providerId="ADAL" clId="{AB350456-1FE6-475A-9A48-D6FB3F7FD6CC}" dt="2020-12-17T07:38:21.572" v="150" actId="2696"/>
        <pc:sldMkLst>
          <pc:docMk/>
          <pc:sldMk cId="0" sldId="453"/>
        </pc:sldMkLst>
      </pc:sldChg>
      <pc:sldChg chg="del">
        <pc:chgData name="Stephan Reniers" userId="721ef5da-0d5c-4586-a32b-4d143c1553fa" providerId="ADAL" clId="{AB350456-1FE6-475A-9A48-D6FB3F7FD6CC}" dt="2020-12-17T07:30:08.989" v="89" actId="2696"/>
        <pc:sldMkLst>
          <pc:docMk/>
          <pc:sldMk cId="1145881641" sldId="455"/>
        </pc:sldMkLst>
      </pc:sldChg>
      <pc:sldChg chg="del">
        <pc:chgData name="Stephan Reniers" userId="721ef5da-0d5c-4586-a32b-4d143c1553fa" providerId="ADAL" clId="{AB350456-1FE6-475A-9A48-D6FB3F7FD6CC}" dt="2020-12-17T07:30:08.964" v="87" actId="2696"/>
        <pc:sldMkLst>
          <pc:docMk/>
          <pc:sldMk cId="1415842542" sldId="456"/>
        </pc:sldMkLst>
      </pc:sldChg>
      <pc:sldChg chg="del">
        <pc:chgData name="Stephan Reniers" userId="721ef5da-0d5c-4586-a32b-4d143c1553fa" providerId="ADAL" clId="{AB350456-1FE6-475A-9A48-D6FB3F7FD6CC}" dt="2020-12-17T07:30:08.860" v="79" actId="2696"/>
        <pc:sldMkLst>
          <pc:docMk/>
          <pc:sldMk cId="4029389643" sldId="457"/>
        </pc:sldMkLst>
      </pc:sldChg>
      <pc:sldChg chg="del">
        <pc:chgData name="Stephan Reniers" userId="721ef5da-0d5c-4586-a32b-4d143c1553fa" providerId="ADAL" clId="{AB350456-1FE6-475A-9A48-D6FB3F7FD6CC}" dt="2020-12-17T07:30:09.001" v="90" actId="2696"/>
        <pc:sldMkLst>
          <pc:docMk/>
          <pc:sldMk cId="1632415024" sldId="458"/>
        </pc:sldMkLst>
      </pc:sldChg>
      <pc:sldChg chg="del">
        <pc:chgData name="Stephan Reniers" userId="721ef5da-0d5c-4586-a32b-4d143c1553fa" providerId="ADAL" clId="{AB350456-1FE6-475A-9A48-D6FB3F7FD6CC}" dt="2020-12-17T07:30:08.942" v="85" actId="2696"/>
        <pc:sldMkLst>
          <pc:docMk/>
          <pc:sldMk cId="1512621788" sldId="459"/>
        </pc:sldMkLst>
      </pc:sldChg>
      <pc:sldChg chg="del">
        <pc:chgData name="Stephan Reniers" userId="721ef5da-0d5c-4586-a32b-4d143c1553fa" providerId="ADAL" clId="{AB350456-1FE6-475A-9A48-D6FB3F7FD6CC}" dt="2020-12-17T07:30:08.953" v="86" actId="2696"/>
        <pc:sldMkLst>
          <pc:docMk/>
          <pc:sldMk cId="3063241762" sldId="460"/>
        </pc:sldMkLst>
      </pc:sldChg>
      <pc:sldChg chg="del">
        <pc:chgData name="Stephan Reniers" userId="721ef5da-0d5c-4586-a32b-4d143c1553fa" providerId="ADAL" clId="{AB350456-1FE6-475A-9A48-D6FB3F7FD6CC}" dt="2020-12-17T07:33:01.389" v="119" actId="2696"/>
        <pc:sldMkLst>
          <pc:docMk/>
          <pc:sldMk cId="2708560074" sldId="462"/>
        </pc:sldMkLst>
      </pc:sldChg>
      <pc:sldChg chg="del">
        <pc:chgData name="Stephan Reniers" userId="721ef5da-0d5c-4586-a32b-4d143c1553fa" providerId="ADAL" clId="{AB350456-1FE6-475A-9A48-D6FB3F7FD6CC}" dt="2020-12-17T07:38:21.410" v="140" actId="2696"/>
        <pc:sldMkLst>
          <pc:docMk/>
          <pc:sldMk cId="0" sldId="463"/>
        </pc:sldMkLst>
      </pc:sldChg>
      <pc:sldChg chg="del">
        <pc:chgData name="Stephan Reniers" userId="721ef5da-0d5c-4586-a32b-4d143c1553fa" providerId="ADAL" clId="{AB350456-1FE6-475A-9A48-D6FB3F7FD6CC}" dt="2020-12-17T07:38:21.752" v="157" actId="2696"/>
        <pc:sldMkLst>
          <pc:docMk/>
          <pc:sldMk cId="0" sldId="465"/>
        </pc:sldMkLst>
      </pc:sldChg>
      <pc:sldChg chg="del">
        <pc:chgData name="Stephan Reniers" userId="721ef5da-0d5c-4586-a32b-4d143c1553fa" providerId="ADAL" clId="{AB350456-1FE6-475A-9A48-D6FB3F7FD6CC}" dt="2020-12-17T07:38:21.760" v="158" actId="2696"/>
        <pc:sldMkLst>
          <pc:docMk/>
          <pc:sldMk cId="0" sldId="466"/>
        </pc:sldMkLst>
      </pc:sldChg>
      <pc:sldChg chg="del">
        <pc:chgData name="Stephan Reniers" userId="721ef5da-0d5c-4586-a32b-4d143c1553fa" providerId="ADAL" clId="{AB350456-1FE6-475A-9A48-D6FB3F7FD6CC}" dt="2020-12-17T07:38:21.775" v="160" actId="2696"/>
        <pc:sldMkLst>
          <pc:docMk/>
          <pc:sldMk cId="0" sldId="468"/>
        </pc:sldMkLst>
      </pc:sldChg>
      <pc:sldChg chg="del">
        <pc:chgData name="Stephan Reniers" userId="721ef5da-0d5c-4586-a32b-4d143c1553fa" providerId="ADAL" clId="{AB350456-1FE6-475A-9A48-D6FB3F7FD6CC}" dt="2020-12-17T07:38:21.783" v="161" actId="2696"/>
        <pc:sldMkLst>
          <pc:docMk/>
          <pc:sldMk cId="0" sldId="469"/>
        </pc:sldMkLst>
      </pc:sldChg>
      <pc:sldChg chg="del">
        <pc:chgData name="Stephan Reniers" userId="721ef5da-0d5c-4586-a32b-4d143c1553fa" providerId="ADAL" clId="{AB350456-1FE6-475A-9A48-D6FB3F7FD6CC}" dt="2020-12-17T07:38:21.790" v="162" actId="2696"/>
        <pc:sldMkLst>
          <pc:docMk/>
          <pc:sldMk cId="0" sldId="470"/>
        </pc:sldMkLst>
      </pc:sldChg>
      <pc:sldChg chg="del">
        <pc:chgData name="Stephan Reniers" userId="721ef5da-0d5c-4586-a32b-4d143c1553fa" providerId="ADAL" clId="{AB350456-1FE6-475A-9A48-D6FB3F7FD6CC}" dt="2020-12-17T07:38:21.800" v="163" actId="2696"/>
        <pc:sldMkLst>
          <pc:docMk/>
          <pc:sldMk cId="0" sldId="471"/>
        </pc:sldMkLst>
      </pc:sldChg>
      <pc:sldChg chg="del">
        <pc:chgData name="Stephan Reniers" userId="721ef5da-0d5c-4586-a32b-4d143c1553fa" providerId="ADAL" clId="{AB350456-1FE6-475A-9A48-D6FB3F7FD6CC}" dt="2020-12-17T07:38:22.827" v="164" actId="2696"/>
        <pc:sldMkLst>
          <pc:docMk/>
          <pc:sldMk cId="0" sldId="472"/>
        </pc:sldMkLst>
      </pc:sldChg>
      <pc:sldChg chg="del">
        <pc:chgData name="Stephan Reniers" userId="721ef5da-0d5c-4586-a32b-4d143c1553fa" providerId="ADAL" clId="{AB350456-1FE6-475A-9A48-D6FB3F7FD6CC}" dt="2020-12-17T07:38:23.546" v="166" actId="2696"/>
        <pc:sldMkLst>
          <pc:docMk/>
          <pc:sldMk cId="0" sldId="473"/>
        </pc:sldMkLst>
      </pc:sldChg>
      <pc:sldChg chg="del">
        <pc:chgData name="Stephan Reniers" userId="721ef5da-0d5c-4586-a32b-4d143c1553fa" providerId="ADAL" clId="{AB350456-1FE6-475A-9A48-D6FB3F7FD6CC}" dt="2020-12-17T07:38:23.552" v="167" actId="2696"/>
        <pc:sldMkLst>
          <pc:docMk/>
          <pc:sldMk cId="0" sldId="474"/>
        </pc:sldMkLst>
      </pc:sldChg>
      <pc:sldChg chg="del">
        <pc:chgData name="Stephan Reniers" userId="721ef5da-0d5c-4586-a32b-4d143c1553fa" providerId="ADAL" clId="{AB350456-1FE6-475A-9A48-D6FB3F7FD6CC}" dt="2020-12-17T07:38:23.566" v="169" actId="2696"/>
        <pc:sldMkLst>
          <pc:docMk/>
          <pc:sldMk cId="0" sldId="475"/>
        </pc:sldMkLst>
      </pc:sldChg>
      <pc:sldChg chg="del">
        <pc:chgData name="Stephan Reniers" userId="721ef5da-0d5c-4586-a32b-4d143c1553fa" providerId="ADAL" clId="{AB350456-1FE6-475A-9A48-D6FB3F7FD6CC}" dt="2020-12-17T07:38:23.590" v="170" actId="2696"/>
        <pc:sldMkLst>
          <pc:docMk/>
          <pc:sldMk cId="0" sldId="476"/>
        </pc:sldMkLst>
      </pc:sldChg>
      <pc:sldChg chg="del">
        <pc:chgData name="Stephan Reniers" userId="721ef5da-0d5c-4586-a32b-4d143c1553fa" providerId="ADAL" clId="{AB350456-1FE6-475A-9A48-D6FB3F7FD6CC}" dt="2020-12-17T07:38:21.400" v="139" actId="2696"/>
        <pc:sldMkLst>
          <pc:docMk/>
          <pc:sldMk cId="710849313" sldId="477"/>
        </pc:sldMkLst>
      </pc:sldChg>
      <pc:sldChg chg="del">
        <pc:chgData name="Stephan Reniers" userId="721ef5da-0d5c-4586-a32b-4d143c1553fa" providerId="ADAL" clId="{AB350456-1FE6-475A-9A48-D6FB3F7FD6CC}" dt="2020-12-17T07:38:21.425" v="141" actId="2696"/>
        <pc:sldMkLst>
          <pc:docMk/>
          <pc:sldMk cId="3008277943" sldId="478"/>
        </pc:sldMkLst>
      </pc:sldChg>
      <pc:sldChg chg="del">
        <pc:chgData name="Stephan Reniers" userId="721ef5da-0d5c-4586-a32b-4d143c1553fa" providerId="ADAL" clId="{AB350456-1FE6-475A-9A48-D6FB3F7FD6CC}" dt="2020-12-17T07:38:23.678" v="180" actId="2696"/>
        <pc:sldMkLst>
          <pc:docMk/>
          <pc:sldMk cId="2988615172" sldId="479"/>
        </pc:sldMkLst>
      </pc:sldChg>
      <pc:sldChg chg="del">
        <pc:chgData name="Stephan Reniers" userId="721ef5da-0d5c-4586-a32b-4d143c1553fa" providerId="ADAL" clId="{AB350456-1FE6-475A-9A48-D6FB3F7FD6CC}" dt="2020-12-17T07:38:23.620" v="174" actId="2696"/>
        <pc:sldMkLst>
          <pc:docMk/>
          <pc:sldMk cId="1729189907" sldId="480"/>
        </pc:sldMkLst>
      </pc:sldChg>
      <pc:sldChg chg="del">
        <pc:chgData name="Stephan Reniers" userId="721ef5da-0d5c-4586-a32b-4d143c1553fa" providerId="ADAL" clId="{AB350456-1FE6-475A-9A48-D6FB3F7FD6CC}" dt="2020-12-17T07:38:23.628" v="175" actId="2696"/>
        <pc:sldMkLst>
          <pc:docMk/>
          <pc:sldMk cId="3758377466" sldId="481"/>
        </pc:sldMkLst>
      </pc:sldChg>
      <pc:sldChg chg="del">
        <pc:chgData name="Stephan Reniers" userId="721ef5da-0d5c-4586-a32b-4d143c1553fa" providerId="ADAL" clId="{AB350456-1FE6-475A-9A48-D6FB3F7FD6CC}" dt="2020-12-17T07:38:23.634" v="176" actId="2696"/>
        <pc:sldMkLst>
          <pc:docMk/>
          <pc:sldMk cId="2812824245" sldId="482"/>
        </pc:sldMkLst>
      </pc:sldChg>
      <pc:sldChg chg="del">
        <pc:chgData name="Stephan Reniers" userId="721ef5da-0d5c-4586-a32b-4d143c1553fa" providerId="ADAL" clId="{AB350456-1FE6-475A-9A48-D6FB3F7FD6CC}" dt="2020-12-17T07:38:23.642" v="177" actId="2696"/>
        <pc:sldMkLst>
          <pc:docMk/>
          <pc:sldMk cId="3210837288" sldId="483"/>
        </pc:sldMkLst>
      </pc:sldChg>
      <pc:sldChg chg="del">
        <pc:chgData name="Stephan Reniers" userId="721ef5da-0d5c-4586-a32b-4d143c1553fa" providerId="ADAL" clId="{AB350456-1FE6-475A-9A48-D6FB3F7FD6CC}" dt="2020-12-17T07:38:23.649" v="178" actId="2696"/>
        <pc:sldMkLst>
          <pc:docMk/>
          <pc:sldMk cId="573823565" sldId="484"/>
        </pc:sldMkLst>
      </pc:sldChg>
      <pc:sldChg chg="del">
        <pc:chgData name="Stephan Reniers" userId="721ef5da-0d5c-4586-a32b-4d143c1553fa" providerId="ADAL" clId="{AB350456-1FE6-475A-9A48-D6FB3F7FD6CC}" dt="2020-12-17T07:30:09.089" v="96" actId="2696"/>
        <pc:sldMkLst>
          <pc:docMk/>
          <pc:sldMk cId="2678929665" sldId="485"/>
        </pc:sldMkLst>
      </pc:sldChg>
      <pc:sldChg chg="del">
        <pc:chgData name="Stephan Reniers" userId="721ef5da-0d5c-4586-a32b-4d143c1553fa" providerId="ADAL" clId="{AB350456-1FE6-475A-9A48-D6FB3F7FD6CC}" dt="2020-12-17T07:30:09.014" v="91" actId="2696"/>
        <pc:sldMkLst>
          <pc:docMk/>
          <pc:sldMk cId="1936718773" sldId="486"/>
        </pc:sldMkLst>
      </pc:sldChg>
      <pc:sldChg chg="del">
        <pc:chgData name="Stephan Reniers" userId="721ef5da-0d5c-4586-a32b-4d143c1553fa" providerId="ADAL" clId="{AB350456-1FE6-475A-9A48-D6FB3F7FD6CC}" dt="2020-12-17T07:30:09.029" v="92" actId="2696"/>
        <pc:sldMkLst>
          <pc:docMk/>
          <pc:sldMk cId="222529093" sldId="487"/>
        </pc:sldMkLst>
      </pc:sldChg>
      <pc:sldChg chg="del">
        <pc:chgData name="Stephan Reniers" userId="721ef5da-0d5c-4586-a32b-4d143c1553fa" providerId="ADAL" clId="{AB350456-1FE6-475A-9A48-D6FB3F7FD6CC}" dt="2020-12-17T07:30:09.042" v="93" actId="2696"/>
        <pc:sldMkLst>
          <pc:docMk/>
          <pc:sldMk cId="1678310172" sldId="488"/>
        </pc:sldMkLst>
      </pc:sldChg>
      <pc:sldChg chg="del">
        <pc:chgData name="Stephan Reniers" userId="721ef5da-0d5c-4586-a32b-4d143c1553fa" providerId="ADAL" clId="{AB350456-1FE6-475A-9A48-D6FB3F7FD6CC}" dt="2020-12-17T07:38:23.653" v="179" actId="2696"/>
        <pc:sldMkLst>
          <pc:docMk/>
          <pc:sldMk cId="1034241943" sldId="489"/>
        </pc:sldMkLst>
      </pc:sldChg>
      <pc:sldChg chg="del">
        <pc:chgData name="Stephan Reniers" userId="721ef5da-0d5c-4586-a32b-4d143c1553fa" providerId="ADAL" clId="{AB350456-1FE6-475A-9A48-D6FB3F7FD6CC}" dt="2020-12-17T07:30:09.072" v="95" actId="2696"/>
        <pc:sldMkLst>
          <pc:docMk/>
          <pc:sldMk cId="3503985857" sldId="490"/>
        </pc:sldMkLst>
      </pc:sldChg>
      <pc:sldChg chg="del">
        <pc:chgData name="Stephan Reniers" userId="721ef5da-0d5c-4586-a32b-4d143c1553fa" providerId="ADAL" clId="{AB350456-1FE6-475A-9A48-D6FB3F7FD6CC}" dt="2020-12-17T07:30:08.890" v="81" actId="2696"/>
        <pc:sldMkLst>
          <pc:docMk/>
          <pc:sldMk cId="1061359802" sldId="491"/>
        </pc:sldMkLst>
      </pc:sldChg>
      <pc:sldChg chg="add del">
        <pc:chgData name="Stephan Reniers" userId="721ef5da-0d5c-4586-a32b-4d143c1553fa" providerId="ADAL" clId="{AB350456-1FE6-475A-9A48-D6FB3F7FD6CC}" dt="2020-12-17T07:29:38.545" v="76" actId="2696"/>
        <pc:sldMkLst>
          <pc:docMk/>
          <pc:sldMk cId="496207895" sldId="492"/>
        </pc:sldMkLst>
      </pc:sldChg>
      <pc:sldChg chg="add del">
        <pc:chgData name="Stephan Reniers" userId="721ef5da-0d5c-4586-a32b-4d143c1553fa" providerId="ADAL" clId="{AB350456-1FE6-475A-9A48-D6FB3F7FD6CC}" dt="2020-12-17T07:29:38.534" v="75" actId="2696"/>
        <pc:sldMkLst>
          <pc:docMk/>
          <pc:sldMk cId="1675932347" sldId="493"/>
        </pc:sldMkLst>
      </pc:sldChg>
      <pc:sldChg chg="del">
        <pc:chgData name="Stephan Reniers" userId="721ef5da-0d5c-4586-a32b-4d143c1553fa" providerId="ADAL" clId="{AB350456-1FE6-475A-9A48-D6FB3F7FD6CC}" dt="2020-12-17T07:30:08.907" v="82" actId="2696"/>
        <pc:sldMkLst>
          <pc:docMk/>
          <pc:sldMk cId="1227597490" sldId="494"/>
        </pc:sldMkLst>
      </pc:sldChg>
      <pc:sldChg chg="del">
        <pc:chgData name="Stephan Reniers" userId="721ef5da-0d5c-4586-a32b-4d143c1553fa" providerId="ADAL" clId="{AB350456-1FE6-475A-9A48-D6FB3F7FD6CC}" dt="2020-12-17T07:30:08.978" v="88" actId="2696"/>
        <pc:sldMkLst>
          <pc:docMk/>
          <pc:sldMk cId="1883837615" sldId="495"/>
        </pc:sldMkLst>
      </pc:sldChg>
      <pc:sldChg chg="del">
        <pc:chgData name="Stephan Reniers" userId="721ef5da-0d5c-4586-a32b-4d143c1553fa" providerId="ADAL" clId="{AB350456-1FE6-475A-9A48-D6FB3F7FD6CC}" dt="2020-12-17T07:30:08.877" v="80" actId="2696"/>
        <pc:sldMkLst>
          <pc:docMk/>
          <pc:sldMk cId="3444638714" sldId="496"/>
        </pc:sldMkLst>
      </pc:sldChg>
      <pc:sldChg chg="del">
        <pc:chgData name="Stephan Reniers" userId="721ef5da-0d5c-4586-a32b-4d143c1553fa" providerId="ADAL" clId="{AB350456-1FE6-475A-9A48-D6FB3F7FD6CC}" dt="2020-12-17T07:30:09.056" v="94" actId="2696"/>
        <pc:sldMkLst>
          <pc:docMk/>
          <pc:sldMk cId="906808318" sldId="498"/>
        </pc:sldMkLst>
      </pc:sldChg>
      <pc:sldChg chg="del">
        <pc:chgData name="Stephan Reniers" userId="721ef5da-0d5c-4586-a32b-4d143c1553fa" providerId="ADAL" clId="{AB350456-1FE6-475A-9A48-D6FB3F7FD6CC}" dt="2020-12-17T07:38:23.601" v="171" actId="2696"/>
        <pc:sldMkLst>
          <pc:docMk/>
          <pc:sldMk cId="3288502769" sldId="500"/>
        </pc:sldMkLst>
      </pc:sldChg>
      <pc:sldChg chg="del">
        <pc:chgData name="Stephan Reniers" userId="721ef5da-0d5c-4586-a32b-4d143c1553fa" providerId="ADAL" clId="{AB350456-1FE6-475A-9A48-D6FB3F7FD6CC}" dt="2020-12-17T07:38:23.610" v="172" actId="2696"/>
        <pc:sldMkLst>
          <pc:docMk/>
          <pc:sldMk cId="692859105" sldId="501"/>
        </pc:sldMkLst>
      </pc:sldChg>
      <pc:sldChg chg="del">
        <pc:chgData name="Stephan Reniers" userId="721ef5da-0d5c-4586-a32b-4d143c1553fa" providerId="ADAL" clId="{AB350456-1FE6-475A-9A48-D6FB3F7FD6CC}" dt="2020-12-17T07:38:23.686" v="181" actId="2696"/>
        <pc:sldMkLst>
          <pc:docMk/>
          <pc:sldMk cId="2257430494" sldId="502"/>
        </pc:sldMkLst>
      </pc:sldChg>
      <pc:sldChg chg="del">
        <pc:chgData name="Stephan Reniers" userId="721ef5da-0d5c-4586-a32b-4d143c1553fa" providerId="ADAL" clId="{AB350456-1FE6-475A-9A48-D6FB3F7FD6CC}" dt="2020-12-17T07:38:23.698" v="182" actId="2696"/>
        <pc:sldMkLst>
          <pc:docMk/>
          <pc:sldMk cId="2381266784" sldId="503"/>
        </pc:sldMkLst>
      </pc:sldChg>
      <pc:sldChg chg="addSp delSp modSp">
        <pc:chgData name="Stephan Reniers" userId="721ef5da-0d5c-4586-a32b-4d143c1553fa" providerId="ADAL" clId="{AB350456-1FE6-475A-9A48-D6FB3F7FD6CC}" dt="2020-12-17T10:18:44.598" v="2449" actId="20577"/>
        <pc:sldMkLst>
          <pc:docMk/>
          <pc:sldMk cId="1040105026" sldId="504"/>
        </pc:sldMkLst>
        <pc:spChg chg="add del mod">
          <ac:chgData name="Stephan Reniers" userId="721ef5da-0d5c-4586-a32b-4d143c1553fa" providerId="ADAL" clId="{AB350456-1FE6-475A-9A48-D6FB3F7FD6CC}" dt="2020-12-17T10:17:49.661" v="2431" actId="478"/>
          <ac:spMkLst>
            <pc:docMk/>
            <pc:sldMk cId="1040105026" sldId="504"/>
            <ac:spMk id="2" creationId="{7636B880-61D6-4E98-88FE-97868E60B9DB}"/>
          </ac:spMkLst>
        </pc:spChg>
        <pc:spChg chg="add del mod">
          <ac:chgData name="Stephan Reniers" userId="721ef5da-0d5c-4586-a32b-4d143c1553fa" providerId="ADAL" clId="{AB350456-1FE6-475A-9A48-D6FB3F7FD6CC}" dt="2020-12-17T10:17:46.830" v="2430" actId="478"/>
          <ac:spMkLst>
            <pc:docMk/>
            <pc:sldMk cId="1040105026" sldId="504"/>
            <ac:spMk id="3" creationId="{56AF2585-74D2-459F-90C9-0B621F89F9EF}"/>
          </ac:spMkLst>
        </pc:spChg>
        <pc:spChg chg="mod">
          <ac:chgData name="Stephan Reniers" userId="721ef5da-0d5c-4586-a32b-4d143c1553fa" providerId="ADAL" clId="{AB350456-1FE6-475A-9A48-D6FB3F7FD6CC}" dt="2020-12-17T10:18:44.598" v="2449" actId="20577"/>
          <ac:spMkLst>
            <pc:docMk/>
            <pc:sldMk cId="1040105026" sldId="504"/>
            <ac:spMk id="5" creationId="{9E123D37-9213-4642-B67A-DECDB7254FD9}"/>
          </ac:spMkLst>
        </pc:spChg>
        <pc:spChg chg="del">
          <ac:chgData name="Stephan Reniers" userId="721ef5da-0d5c-4586-a32b-4d143c1553fa" providerId="ADAL" clId="{AB350456-1FE6-475A-9A48-D6FB3F7FD6CC}" dt="2020-12-17T10:17:59.102" v="2433" actId="478"/>
          <ac:spMkLst>
            <pc:docMk/>
            <pc:sldMk cId="1040105026" sldId="504"/>
            <ac:spMk id="9" creationId="{1D293C8D-4391-4AA6-8A7C-6F14A2E57B92}"/>
          </ac:spMkLst>
        </pc:spChg>
        <pc:spChg chg="mod">
          <ac:chgData name="Stephan Reniers" userId="721ef5da-0d5c-4586-a32b-4d143c1553fa" providerId="ADAL" clId="{AB350456-1FE6-475A-9A48-D6FB3F7FD6CC}" dt="2020-12-17T10:18:19.366" v="2443" actId="207"/>
          <ac:spMkLst>
            <pc:docMk/>
            <pc:sldMk cId="1040105026" sldId="504"/>
            <ac:spMk id="10" creationId="{69B42E15-7D9D-4CBC-AC51-2A68D8A2A68A}"/>
          </ac:spMkLst>
        </pc:spChg>
        <pc:spChg chg="mod">
          <ac:chgData name="Stephan Reniers" userId="721ef5da-0d5c-4586-a32b-4d143c1553fa" providerId="ADAL" clId="{AB350456-1FE6-475A-9A48-D6FB3F7FD6CC}" dt="2020-12-17T10:18:02.734" v="2434" actId="1076"/>
          <ac:spMkLst>
            <pc:docMk/>
            <pc:sldMk cId="1040105026" sldId="504"/>
            <ac:spMk id="11" creationId="{41C76ED3-67CC-47D9-9704-AFFEE4B618F1}"/>
          </ac:spMkLst>
        </pc:spChg>
        <pc:picChg chg="mod">
          <ac:chgData name="Stephan Reniers" userId="721ef5da-0d5c-4586-a32b-4d143c1553fa" providerId="ADAL" clId="{AB350456-1FE6-475A-9A48-D6FB3F7FD6CC}" dt="2020-12-17T10:18:06.701" v="2436" actId="1076"/>
          <ac:picMkLst>
            <pc:docMk/>
            <pc:sldMk cId="1040105026" sldId="504"/>
            <ac:picMk id="8" creationId="{78D8B0BB-2FB4-4164-82DC-228492128A5C}"/>
          </ac:picMkLst>
        </pc:picChg>
        <pc:picChg chg="del">
          <ac:chgData name="Stephan Reniers" userId="721ef5da-0d5c-4586-a32b-4d143c1553fa" providerId="ADAL" clId="{AB350456-1FE6-475A-9A48-D6FB3F7FD6CC}" dt="2020-12-17T10:17:59.102" v="2433" actId="478"/>
          <ac:picMkLst>
            <pc:docMk/>
            <pc:sldMk cId="1040105026" sldId="504"/>
            <ac:picMk id="38914" creationId="{0D2408E3-AD8E-4BA8-BF57-7F1128FD1B23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27:05.908" v="2676"/>
        <pc:sldMkLst>
          <pc:docMk/>
          <pc:sldMk cId="1519798125" sldId="505"/>
        </pc:sldMkLst>
        <pc:spChg chg="del">
          <ac:chgData name="Stephan Reniers" userId="721ef5da-0d5c-4586-a32b-4d143c1553fa" providerId="ADAL" clId="{AB350456-1FE6-475A-9A48-D6FB3F7FD6CC}" dt="2020-12-17T07:50:44.324" v="229" actId="478"/>
          <ac:spMkLst>
            <pc:docMk/>
            <pc:sldMk cId="1519798125" sldId="505"/>
            <ac:spMk id="2" creationId="{00000000-0000-0000-0000-000000000000}"/>
          </ac:spMkLst>
        </pc:spChg>
        <pc:spChg chg="del">
          <ac:chgData name="Stephan Reniers" userId="721ef5da-0d5c-4586-a32b-4d143c1553fa" providerId="ADAL" clId="{AB350456-1FE6-475A-9A48-D6FB3F7FD6CC}" dt="2020-12-17T07:52:39.216" v="273" actId="478"/>
          <ac:spMkLst>
            <pc:docMk/>
            <pc:sldMk cId="1519798125" sldId="505"/>
            <ac:spMk id="5" creationId="{8EA19B78-51F5-4D7D-8604-889A940FD990}"/>
          </ac:spMkLst>
        </pc:spChg>
        <pc:spChg chg="del">
          <ac:chgData name="Stephan Reniers" userId="721ef5da-0d5c-4586-a32b-4d143c1553fa" providerId="ADAL" clId="{AB350456-1FE6-475A-9A48-D6FB3F7FD6CC}" dt="2020-12-17T07:50:38.576" v="227" actId="478"/>
          <ac:spMkLst>
            <pc:docMk/>
            <pc:sldMk cId="1519798125" sldId="505"/>
            <ac:spMk id="6" creationId="{00000000-0000-0000-0000-000000000000}"/>
          </ac:spMkLst>
        </pc:spChg>
        <pc:spChg chg="add mod">
          <ac:chgData name="Stephan Reniers" userId="721ef5da-0d5c-4586-a32b-4d143c1553fa" providerId="ADAL" clId="{AB350456-1FE6-475A-9A48-D6FB3F7FD6CC}" dt="2020-12-17T11:27:05.908" v="2676"/>
          <ac:spMkLst>
            <pc:docMk/>
            <pc:sldMk cId="1519798125" sldId="505"/>
            <ac:spMk id="7" creationId="{44DF28DF-FF83-43BA-844E-9D4E7231D523}"/>
          </ac:spMkLst>
        </pc:spChg>
        <pc:spChg chg="add mod">
          <ac:chgData name="Stephan Reniers" userId="721ef5da-0d5c-4586-a32b-4d143c1553fa" providerId="ADAL" clId="{AB350456-1FE6-475A-9A48-D6FB3F7FD6CC}" dt="2020-12-17T07:50:58.078" v="247" actId="20577"/>
          <ac:spMkLst>
            <pc:docMk/>
            <pc:sldMk cId="1519798125" sldId="505"/>
            <ac:spMk id="10" creationId="{D8552CB6-9A06-4F68-B09D-BF35DAE25423}"/>
          </ac:spMkLst>
        </pc:spChg>
        <pc:spChg chg="del">
          <ac:chgData name="Stephan Reniers" userId="721ef5da-0d5c-4586-a32b-4d143c1553fa" providerId="ADAL" clId="{AB350456-1FE6-475A-9A48-D6FB3F7FD6CC}" dt="2020-12-17T07:50:11.326" v="220" actId="478"/>
          <ac:spMkLst>
            <pc:docMk/>
            <pc:sldMk cId="1519798125" sldId="505"/>
            <ac:spMk id="25" creationId="{A0763431-CF24-4B89-8349-FBCF5E32F42A}"/>
          </ac:spMkLst>
        </pc:spChg>
        <pc:picChg chg="del">
          <ac:chgData name="Stephan Reniers" userId="721ef5da-0d5c-4586-a32b-4d143c1553fa" providerId="ADAL" clId="{AB350456-1FE6-475A-9A48-D6FB3F7FD6CC}" dt="2020-12-17T07:50:40.655" v="228" actId="478"/>
          <ac:picMkLst>
            <pc:docMk/>
            <pc:sldMk cId="1519798125" sldId="505"/>
            <ac:picMk id="4" creationId="{00000000-0000-0000-0000-000000000000}"/>
          </ac:picMkLst>
        </pc:picChg>
        <pc:picChg chg="add del mod">
          <ac:chgData name="Stephan Reniers" userId="721ef5da-0d5c-4586-a32b-4d143c1553fa" providerId="ADAL" clId="{AB350456-1FE6-475A-9A48-D6FB3F7FD6CC}" dt="2020-12-17T10:42:36.844" v="2584"/>
          <ac:picMkLst>
            <pc:docMk/>
            <pc:sldMk cId="1519798125" sldId="505"/>
            <ac:picMk id="8" creationId="{98C32852-858D-477D-A8BD-EEC9D6D07D23}"/>
          </ac:picMkLst>
        </pc:picChg>
        <pc:picChg chg="mod">
          <ac:chgData name="Stephan Reniers" userId="721ef5da-0d5c-4586-a32b-4d143c1553fa" providerId="ADAL" clId="{AB350456-1FE6-475A-9A48-D6FB3F7FD6CC}" dt="2020-12-17T07:52:43.294" v="274" actId="1076"/>
          <ac:picMkLst>
            <pc:docMk/>
            <pc:sldMk cId="1519798125" sldId="505"/>
            <ac:picMk id="9" creationId="{981091D3-73E7-42E8-ABA3-547500E86B4C}"/>
          </ac:picMkLst>
        </pc:picChg>
        <pc:picChg chg="del">
          <ac:chgData name="Stephan Reniers" userId="721ef5da-0d5c-4586-a32b-4d143c1553fa" providerId="ADAL" clId="{AB350456-1FE6-475A-9A48-D6FB3F7FD6CC}" dt="2020-12-17T07:50:26.496" v="223" actId="478"/>
          <ac:picMkLst>
            <pc:docMk/>
            <pc:sldMk cId="1519798125" sldId="505"/>
            <ac:picMk id="20" creationId="{27C2DB3F-47B2-41FF-94A1-A61730A1A22D}"/>
          </ac:picMkLst>
        </pc:picChg>
        <pc:picChg chg="del">
          <ac:chgData name="Stephan Reniers" userId="721ef5da-0d5c-4586-a32b-4d143c1553fa" providerId="ADAL" clId="{AB350456-1FE6-475A-9A48-D6FB3F7FD6CC}" dt="2020-12-17T07:50:26.496" v="223" actId="478"/>
          <ac:picMkLst>
            <pc:docMk/>
            <pc:sldMk cId="1519798125" sldId="505"/>
            <ac:picMk id="22" creationId="{2B1ED3F4-DBF2-4ED3-BC2E-B8022B984FEB}"/>
          </ac:picMkLst>
        </pc:picChg>
        <pc:picChg chg="mod">
          <ac:chgData name="Stephan Reniers" userId="721ef5da-0d5c-4586-a32b-4d143c1553fa" providerId="ADAL" clId="{AB350456-1FE6-475A-9A48-D6FB3F7FD6CC}" dt="2020-12-17T07:52:43.294" v="274" actId="1076"/>
          <ac:picMkLst>
            <pc:docMk/>
            <pc:sldMk cId="1519798125" sldId="505"/>
            <ac:picMk id="24" creationId="{39B8D526-667B-488D-9845-F08790664C54}"/>
          </ac:picMkLst>
        </pc:picChg>
        <pc:picChg chg="mod">
          <ac:chgData name="Stephan Reniers" userId="721ef5da-0d5c-4586-a32b-4d143c1553fa" providerId="ADAL" clId="{AB350456-1FE6-475A-9A48-D6FB3F7FD6CC}" dt="2020-12-17T07:52:43.294" v="274" actId="1076"/>
          <ac:picMkLst>
            <pc:docMk/>
            <pc:sldMk cId="1519798125" sldId="505"/>
            <ac:picMk id="27" creationId="{835D4016-5D19-4B52-A0ED-791C9A3DB44D}"/>
          </ac:picMkLst>
        </pc:picChg>
      </pc:sldChg>
      <pc:sldChg chg="del">
        <pc:chgData name="Stephan Reniers" userId="721ef5da-0d5c-4586-a32b-4d143c1553fa" providerId="ADAL" clId="{AB350456-1FE6-475A-9A48-D6FB3F7FD6CC}" dt="2020-12-17T07:30:09.189" v="99" actId="2696"/>
        <pc:sldMkLst>
          <pc:docMk/>
          <pc:sldMk cId="2457667229" sldId="505"/>
        </pc:sldMkLst>
      </pc:sldChg>
      <pc:sldChg chg="addSp delSp modSp add">
        <pc:chgData name="Stephan Reniers" userId="721ef5da-0d5c-4586-a32b-4d143c1553fa" providerId="ADAL" clId="{AB350456-1FE6-475A-9A48-D6FB3F7FD6CC}" dt="2020-12-17T11:25:16.195" v="2663" actId="1076"/>
        <pc:sldMkLst>
          <pc:docMk/>
          <pc:sldMk cId="3026479103" sldId="506"/>
        </pc:sldMkLst>
        <pc:spChg chg="mod">
          <ac:chgData name="Stephan Reniers" userId="721ef5da-0d5c-4586-a32b-4d143c1553fa" providerId="ADAL" clId="{AB350456-1FE6-475A-9A48-D6FB3F7FD6CC}" dt="2020-12-17T10:23:59.165" v="2461" actId="20577"/>
          <ac:spMkLst>
            <pc:docMk/>
            <pc:sldMk cId="3026479103" sldId="506"/>
            <ac:spMk id="7" creationId="{44DF28DF-FF83-43BA-844E-9D4E7231D523}"/>
          </ac:spMkLst>
        </pc:spChg>
        <pc:spChg chg="mod">
          <ac:chgData name="Stephan Reniers" userId="721ef5da-0d5c-4586-a32b-4d143c1553fa" providerId="ADAL" clId="{AB350456-1FE6-475A-9A48-D6FB3F7FD6CC}" dt="2020-12-17T10:02:04.828" v="2369"/>
          <ac:spMkLst>
            <pc:docMk/>
            <pc:sldMk cId="3026479103" sldId="506"/>
            <ac:spMk id="10" creationId="{D8552CB6-9A06-4F68-B09D-BF35DAE25423}"/>
          </ac:spMkLst>
        </pc:spChg>
        <pc:picChg chg="add mod">
          <ac:chgData name="Stephan Reniers" userId="721ef5da-0d5c-4586-a32b-4d143c1553fa" providerId="ADAL" clId="{AB350456-1FE6-475A-9A48-D6FB3F7FD6CC}" dt="2020-12-17T11:25:10.458" v="2662" actId="1076"/>
          <ac:picMkLst>
            <pc:docMk/>
            <pc:sldMk cId="3026479103" sldId="506"/>
            <ac:picMk id="2" creationId="{1AA4661A-B66B-4983-82B4-39475E98AF67}"/>
          </ac:picMkLst>
        </pc:picChg>
        <pc:picChg chg="add del mod">
          <ac:chgData name="Stephan Reniers" userId="721ef5da-0d5c-4586-a32b-4d143c1553fa" providerId="ADAL" clId="{AB350456-1FE6-475A-9A48-D6FB3F7FD6CC}" dt="2020-12-17T11:20:34.884" v="2632" actId="478"/>
          <ac:picMkLst>
            <pc:docMk/>
            <pc:sldMk cId="3026479103" sldId="506"/>
            <ac:picMk id="3" creationId="{74844006-ACFB-4217-A5FC-CABA415A3DA7}"/>
          </ac:picMkLst>
        </pc:picChg>
        <pc:picChg chg="add mod">
          <ac:chgData name="Stephan Reniers" userId="721ef5da-0d5c-4586-a32b-4d143c1553fa" providerId="ADAL" clId="{AB350456-1FE6-475A-9A48-D6FB3F7FD6CC}" dt="2020-12-17T11:25:16.195" v="2663" actId="1076"/>
          <ac:picMkLst>
            <pc:docMk/>
            <pc:sldMk cId="3026479103" sldId="506"/>
            <ac:picMk id="4" creationId="{A9F5FB49-3EAF-4BF4-A582-E762F908050A}"/>
          </ac:picMkLst>
        </pc:picChg>
        <pc:picChg chg="add del">
          <ac:chgData name="Stephan Reniers" userId="721ef5da-0d5c-4586-a32b-4d143c1553fa" providerId="ADAL" clId="{AB350456-1FE6-475A-9A48-D6FB3F7FD6CC}" dt="2020-12-17T11:22:41.955" v="2639"/>
          <ac:picMkLst>
            <pc:docMk/>
            <pc:sldMk cId="3026479103" sldId="506"/>
            <ac:picMk id="5" creationId="{95AD493C-2924-46CE-9262-D6741786EB4B}"/>
          </ac:picMkLst>
        </pc:picChg>
        <pc:picChg chg="add mod">
          <ac:chgData name="Stephan Reniers" userId="721ef5da-0d5c-4586-a32b-4d143c1553fa" providerId="ADAL" clId="{AB350456-1FE6-475A-9A48-D6FB3F7FD6CC}" dt="2020-12-17T11:25:16.195" v="2663" actId="1076"/>
          <ac:picMkLst>
            <pc:docMk/>
            <pc:sldMk cId="3026479103" sldId="506"/>
            <ac:picMk id="6" creationId="{8D6BA4C7-799B-4ED0-BF42-A7F22582169F}"/>
          </ac:picMkLst>
        </pc:picChg>
        <pc:picChg chg="add mod">
          <ac:chgData name="Stephan Reniers" userId="721ef5da-0d5c-4586-a32b-4d143c1553fa" providerId="ADAL" clId="{AB350456-1FE6-475A-9A48-D6FB3F7FD6CC}" dt="2020-12-17T11:25:16.195" v="2663" actId="1076"/>
          <ac:picMkLst>
            <pc:docMk/>
            <pc:sldMk cId="3026479103" sldId="506"/>
            <ac:picMk id="8" creationId="{3638BEB3-53E6-43C7-A8BC-34769CF00C5B}"/>
          </ac:picMkLst>
        </pc:picChg>
        <pc:picChg chg="add del mod">
          <ac:chgData name="Stephan Reniers" userId="721ef5da-0d5c-4586-a32b-4d143c1553fa" providerId="ADAL" clId="{AB350456-1FE6-475A-9A48-D6FB3F7FD6CC}" dt="2020-12-17T10:23:49.373" v="2452" actId="478"/>
          <ac:picMkLst>
            <pc:docMk/>
            <pc:sldMk cId="3026479103" sldId="506"/>
            <ac:picMk id="8" creationId="{CB6BA4EB-A639-482F-BD08-B00B6458D897}"/>
          </ac:picMkLst>
        </pc:picChg>
        <pc:picChg chg="add mod">
          <ac:chgData name="Stephan Reniers" userId="721ef5da-0d5c-4586-a32b-4d143c1553fa" providerId="ADAL" clId="{AB350456-1FE6-475A-9A48-D6FB3F7FD6CC}" dt="2020-12-17T11:25:16.195" v="2663" actId="1076"/>
          <ac:picMkLst>
            <pc:docMk/>
            <pc:sldMk cId="3026479103" sldId="506"/>
            <ac:picMk id="9" creationId="{81AC5478-A8C7-4CC2-95BC-D718A2F1FB91}"/>
          </ac:picMkLst>
        </pc:picChg>
        <pc:picChg chg="del">
          <ac:chgData name="Stephan Reniers" userId="721ef5da-0d5c-4586-a32b-4d143c1553fa" providerId="ADAL" clId="{AB350456-1FE6-475A-9A48-D6FB3F7FD6CC}" dt="2020-12-17T07:53:00.221" v="279" actId="478"/>
          <ac:picMkLst>
            <pc:docMk/>
            <pc:sldMk cId="3026479103" sldId="506"/>
            <ac:picMk id="9" creationId="{981091D3-73E7-42E8-ABA3-547500E86B4C}"/>
          </ac:picMkLst>
        </pc:picChg>
        <pc:picChg chg="add del mod">
          <ac:chgData name="Stephan Reniers" userId="721ef5da-0d5c-4586-a32b-4d143c1553fa" providerId="ADAL" clId="{AB350456-1FE6-475A-9A48-D6FB3F7FD6CC}" dt="2020-12-17T10:23:48.911" v="2451" actId="478"/>
          <ac:picMkLst>
            <pc:docMk/>
            <pc:sldMk cId="3026479103" sldId="506"/>
            <ac:picMk id="11" creationId="{DD799203-F72A-4FF9-9C91-343B0D5AEBB3}"/>
          </ac:picMkLst>
        </pc:picChg>
        <pc:picChg chg="del mod">
          <ac:chgData name="Stephan Reniers" userId="721ef5da-0d5c-4586-a32b-4d143c1553fa" providerId="ADAL" clId="{AB350456-1FE6-475A-9A48-D6FB3F7FD6CC}" dt="2020-12-17T07:53:20.205" v="286" actId="478"/>
          <ac:picMkLst>
            <pc:docMk/>
            <pc:sldMk cId="3026479103" sldId="506"/>
            <ac:picMk id="24" creationId="{39B8D526-667B-488D-9845-F08790664C54}"/>
          </ac:picMkLst>
        </pc:picChg>
        <pc:picChg chg="del mod">
          <ac:chgData name="Stephan Reniers" userId="721ef5da-0d5c-4586-a32b-4d143c1553fa" providerId="ADAL" clId="{AB350456-1FE6-475A-9A48-D6FB3F7FD6CC}" dt="2020-12-17T07:53:00.221" v="279" actId="478"/>
          <ac:picMkLst>
            <pc:docMk/>
            <pc:sldMk cId="3026479103" sldId="506"/>
            <ac:picMk id="27" creationId="{835D4016-5D19-4B52-A0ED-791C9A3DB44D}"/>
          </ac:picMkLst>
        </pc:picChg>
      </pc:sldChg>
      <pc:sldChg chg="del">
        <pc:chgData name="Stephan Reniers" userId="721ef5da-0d5c-4586-a32b-4d143c1553fa" providerId="ADAL" clId="{AB350456-1FE6-475A-9A48-D6FB3F7FD6CC}" dt="2020-12-17T07:38:23.613" v="173" actId="2696"/>
        <pc:sldMkLst>
          <pc:docMk/>
          <pc:sldMk cId="3923103003" sldId="506"/>
        </pc:sldMkLst>
      </pc:sldChg>
      <pc:sldChg chg="addSp delSp modSp add">
        <pc:chgData name="Stephan Reniers" userId="721ef5da-0d5c-4586-a32b-4d143c1553fa" providerId="ADAL" clId="{AB350456-1FE6-475A-9A48-D6FB3F7FD6CC}" dt="2020-12-17T09:19:07.530" v="845" actId="732"/>
        <pc:sldMkLst>
          <pc:docMk/>
          <pc:sldMk cId="446997185" sldId="507"/>
        </pc:sldMkLst>
        <pc:spChg chg="mod">
          <ac:chgData name="Stephan Reniers" userId="721ef5da-0d5c-4586-a32b-4d143c1553fa" providerId="ADAL" clId="{AB350456-1FE6-475A-9A48-D6FB3F7FD6CC}" dt="2020-12-17T08:22:10.758" v="475" actId="20577"/>
          <ac:spMkLst>
            <pc:docMk/>
            <pc:sldMk cId="446997185" sldId="507"/>
            <ac:spMk id="2" creationId="{967D8CD9-5549-4A01-A03E-3A5F9A62989D}"/>
          </ac:spMkLst>
        </pc:spChg>
        <pc:spChg chg="del">
          <ac:chgData name="Stephan Reniers" userId="721ef5da-0d5c-4586-a32b-4d143c1553fa" providerId="ADAL" clId="{AB350456-1FE6-475A-9A48-D6FB3F7FD6CC}" dt="2020-12-17T08:29:22.869" v="580" actId="478"/>
          <ac:spMkLst>
            <pc:docMk/>
            <pc:sldMk cId="446997185" sldId="507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8:22:14.248" v="484" actId="20577"/>
          <ac:spMkLst>
            <pc:docMk/>
            <pc:sldMk cId="446997185" sldId="507"/>
            <ac:spMk id="4" creationId="{4C5C74F3-F656-4129-829C-5A8A9D159538}"/>
          </ac:spMkLst>
        </pc:spChg>
        <pc:spChg chg="add mod">
          <ac:chgData name="Stephan Reniers" userId="721ef5da-0d5c-4586-a32b-4d143c1553fa" providerId="ADAL" clId="{AB350456-1FE6-475A-9A48-D6FB3F7FD6CC}" dt="2020-12-17T09:18:30.755" v="840" actId="12789"/>
          <ac:spMkLst>
            <pc:docMk/>
            <pc:sldMk cId="446997185" sldId="507"/>
            <ac:spMk id="5" creationId="{E563D60F-9D3A-41EB-8A36-154D094EF7F4}"/>
          </ac:spMkLst>
        </pc:spChg>
        <pc:spChg chg="add mod">
          <ac:chgData name="Stephan Reniers" userId="721ef5da-0d5c-4586-a32b-4d143c1553fa" providerId="ADAL" clId="{AB350456-1FE6-475A-9A48-D6FB3F7FD6CC}" dt="2020-12-17T09:18:30.755" v="840" actId="12789"/>
          <ac:spMkLst>
            <pc:docMk/>
            <pc:sldMk cId="446997185" sldId="507"/>
            <ac:spMk id="6" creationId="{5FF04A12-873B-490C-9847-7A901BD1FB2E}"/>
          </ac:spMkLst>
        </pc:spChg>
        <pc:spChg chg="add mod">
          <ac:chgData name="Stephan Reniers" userId="721ef5da-0d5c-4586-a32b-4d143c1553fa" providerId="ADAL" clId="{AB350456-1FE6-475A-9A48-D6FB3F7FD6CC}" dt="2020-12-17T09:18:50.395" v="843"/>
          <ac:spMkLst>
            <pc:docMk/>
            <pc:sldMk cId="446997185" sldId="507"/>
            <ac:spMk id="7" creationId="{E0EFC097-8FE2-4F21-B17E-C035092D920D}"/>
          </ac:spMkLst>
        </pc:spChg>
        <pc:picChg chg="add mod modCrop">
          <ac:chgData name="Stephan Reniers" userId="721ef5da-0d5c-4586-a32b-4d143c1553fa" providerId="ADAL" clId="{AB350456-1FE6-475A-9A48-D6FB3F7FD6CC}" dt="2020-12-17T09:19:07.530" v="845" actId="732"/>
          <ac:picMkLst>
            <pc:docMk/>
            <pc:sldMk cId="446997185" sldId="507"/>
            <ac:picMk id="8" creationId="{235EBC15-C9D6-4E5E-9A27-E5F122D54E83}"/>
          </ac:picMkLst>
        </pc:picChg>
        <pc:picChg chg="add mod">
          <ac:chgData name="Stephan Reniers" userId="721ef5da-0d5c-4586-a32b-4d143c1553fa" providerId="ADAL" clId="{AB350456-1FE6-475A-9A48-D6FB3F7FD6CC}" dt="2020-12-17T08:37:33.996" v="583" actId="1076"/>
          <ac:picMkLst>
            <pc:docMk/>
            <pc:sldMk cId="446997185" sldId="507"/>
            <ac:picMk id="1026" creationId="{D13E07BB-09CE-4DDD-AFF6-DDF2E351C2F5}"/>
          </ac:picMkLst>
        </pc:picChg>
        <pc:picChg chg="add mod">
          <ac:chgData name="Stephan Reniers" userId="721ef5da-0d5c-4586-a32b-4d143c1553fa" providerId="ADAL" clId="{AB350456-1FE6-475A-9A48-D6FB3F7FD6CC}" dt="2020-12-17T08:50:20.370" v="798" actId="1076"/>
          <ac:picMkLst>
            <pc:docMk/>
            <pc:sldMk cId="446997185" sldId="507"/>
            <ac:picMk id="1028" creationId="{D3E885A6-69D8-4708-ABAA-D0728D7531DA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0:01:36.833" v="2368" actId="20577"/>
        <pc:sldMkLst>
          <pc:docMk/>
          <pc:sldMk cId="3476726599" sldId="508"/>
        </pc:sldMkLst>
        <pc:spChg chg="del">
          <ac:chgData name="Stephan Reniers" userId="721ef5da-0d5c-4586-a32b-4d143c1553fa" providerId="ADAL" clId="{AB350456-1FE6-475A-9A48-D6FB3F7FD6CC}" dt="2020-12-17T09:48:46.148" v="1786" actId="478"/>
          <ac:spMkLst>
            <pc:docMk/>
            <pc:sldMk cId="3476726599" sldId="508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8:26:50.759" v="551" actId="20577"/>
          <ac:spMkLst>
            <pc:docMk/>
            <pc:sldMk cId="3476726599" sldId="508"/>
            <ac:spMk id="4" creationId="{4C5C74F3-F656-4129-829C-5A8A9D159538}"/>
          </ac:spMkLst>
        </pc:spChg>
        <pc:spChg chg="add mod">
          <ac:chgData name="Stephan Reniers" userId="721ef5da-0d5c-4586-a32b-4d143c1553fa" providerId="ADAL" clId="{AB350456-1FE6-475A-9A48-D6FB3F7FD6CC}" dt="2020-12-17T10:01:36.833" v="2368" actId="20577"/>
          <ac:spMkLst>
            <pc:docMk/>
            <pc:sldMk cId="3476726599" sldId="508"/>
            <ac:spMk id="5" creationId="{CDE96696-6C81-4F10-BF10-5A2C82563ED5}"/>
          </ac:spMkLst>
        </pc:spChg>
        <pc:spChg chg="add mod">
          <ac:chgData name="Stephan Reniers" userId="721ef5da-0d5c-4586-a32b-4d143c1553fa" providerId="ADAL" clId="{AB350456-1FE6-475A-9A48-D6FB3F7FD6CC}" dt="2020-12-17T10:01:08.737" v="2287" actId="1076"/>
          <ac:spMkLst>
            <pc:docMk/>
            <pc:sldMk cId="3476726599" sldId="508"/>
            <ac:spMk id="6" creationId="{E6EB7ACA-910D-4FA5-A439-E39D37D8B2F2}"/>
          </ac:spMkLst>
        </pc:spChg>
      </pc:sldChg>
      <pc:sldChg chg="addSp delSp modSp add ord">
        <pc:chgData name="Stephan Reniers" userId="721ef5da-0d5c-4586-a32b-4d143c1553fa" providerId="ADAL" clId="{AB350456-1FE6-475A-9A48-D6FB3F7FD6CC}" dt="2020-12-17T11:14:52.429" v="2614"/>
        <pc:sldMkLst>
          <pc:docMk/>
          <pc:sldMk cId="2999687130" sldId="509"/>
        </pc:sldMkLst>
        <pc:spChg chg="del">
          <ac:chgData name="Stephan Reniers" userId="721ef5da-0d5c-4586-a32b-4d143c1553fa" providerId="ADAL" clId="{AB350456-1FE6-475A-9A48-D6FB3F7FD6CC}" dt="2020-12-17T09:17:53.099" v="838" actId="478"/>
          <ac:spMkLst>
            <pc:docMk/>
            <pc:sldMk cId="2999687130" sldId="509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8:26:01.737" v="533" actId="20577"/>
          <ac:spMkLst>
            <pc:docMk/>
            <pc:sldMk cId="2999687130" sldId="509"/>
            <ac:spMk id="4" creationId="{4C5C74F3-F656-4129-829C-5A8A9D159538}"/>
          </ac:spMkLst>
        </pc:spChg>
        <pc:spChg chg="add del mod">
          <ac:chgData name="Stephan Reniers" userId="721ef5da-0d5c-4586-a32b-4d143c1553fa" providerId="ADAL" clId="{AB350456-1FE6-475A-9A48-D6FB3F7FD6CC}" dt="2020-12-17T09:24:52.731" v="848" actId="478"/>
          <ac:spMkLst>
            <pc:docMk/>
            <pc:sldMk cId="2999687130" sldId="509"/>
            <ac:spMk id="7" creationId="{2130EA20-6D98-4D5B-B3D9-AA67FE6F137B}"/>
          </ac:spMkLst>
        </pc:spChg>
        <pc:picChg chg="add mod">
          <ac:chgData name="Stephan Reniers" userId="721ef5da-0d5c-4586-a32b-4d143c1553fa" providerId="ADAL" clId="{AB350456-1FE6-475A-9A48-D6FB3F7FD6CC}" dt="2020-12-17T11:09:57.460" v="2610" actId="1076"/>
          <ac:picMkLst>
            <pc:docMk/>
            <pc:sldMk cId="2999687130" sldId="509"/>
            <ac:picMk id="3" creationId="{0B51C0F1-4904-4676-97DF-C20E0F387092}"/>
          </ac:picMkLst>
        </pc:picChg>
        <pc:picChg chg="add mod">
          <ac:chgData name="Stephan Reniers" userId="721ef5da-0d5c-4586-a32b-4d143c1553fa" providerId="ADAL" clId="{AB350456-1FE6-475A-9A48-D6FB3F7FD6CC}" dt="2020-12-17T11:14:52.429" v="2614"/>
          <ac:picMkLst>
            <pc:docMk/>
            <pc:sldMk cId="2999687130" sldId="509"/>
            <ac:picMk id="5" creationId="{DA086408-9766-41D3-B5B1-96CBC43C9AB2}"/>
          </ac:picMkLst>
        </pc:picChg>
        <pc:picChg chg="add mod">
          <ac:chgData name="Stephan Reniers" userId="721ef5da-0d5c-4586-a32b-4d143c1553fa" providerId="ADAL" clId="{AB350456-1FE6-475A-9A48-D6FB3F7FD6CC}" dt="2020-12-17T11:08:13.261" v="2607" actId="1076"/>
          <ac:picMkLst>
            <pc:docMk/>
            <pc:sldMk cId="2999687130" sldId="509"/>
            <ac:picMk id="8" creationId="{F56E2DAA-2DD9-4D87-AE58-0B4E884823C9}"/>
          </ac:picMkLst>
        </pc:picChg>
        <pc:picChg chg="add del mod">
          <ac:chgData name="Stephan Reniers" userId="721ef5da-0d5c-4586-a32b-4d143c1553fa" providerId="ADAL" clId="{AB350456-1FE6-475A-9A48-D6FB3F7FD6CC}" dt="2020-12-17T09:28:14.475" v="872" actId="478"/>
          <ac:picMkLst>
            <pc:docMk/>
            <pc:sldMk cId="2999687130" sldId="509"/>
            <ac:picMk id="9" creationId="{EFA1441F-6E67-422E-B705-3AC4699E3BDA}"/>
          </ac:picMkLst>
        </pc:picChg>
        <pc:picChg chg="add del">
          <ac:chgData name="Stephan Reniers" userId="721ef5da-0d5c-4586-a32b-4d143c1553fa" providerId="ADAL" clId="{AB350456-1FE6-475A-9A48-D6FB3F7FD6CC}" dt="2020-12-17T09:26:52.812" v="860" actId="478"/>
          <ac:picMkLst>
            <pc:docMk/>
            <pc:sldMk cId="2999687130" sldId="509"/>
            <ac:picMk id="10" creationId="{B86C33E4-3A79-4414-92DF-0FAEB40CAC4C}"/>
          </ac:picMkLst>
        </pc:picChg>
        <pc:picChg chg="add del mod">
          <ac:chgData name="Stephan Reniers" userId="721ef5da-0d5c-4586-a32b-4d143c1553fa" providerId="ADAL" clId="{AB350456-1FE6-475A-9A48-D6FB3F7FD6CC}" dt="2020-12-17T09:28:15.004" v="873" actId="478"/>
          <ac:picMkLst>
            <pc:docMk/>
            <pc:sldMk cId="2999687130" sldId="509"/>
            <ac:picMk id="11" creationId="{58C50509-4687-4E6C-B1EE-047FE2FBC361}"/>
          </ac:picMkLst>
        </pc:picChg>
        <pc:cxnChg chg="add del mod">
          <ac:chgData name="Stephan Reniers" userId="721ef5da-0d5c-4586-a32b-4d143c1553fa" providerId="ADAL" clId="{AB350456-1FE6-475A-9A48-D6FB3F7FD6CC}" dt="2020-12-17T09:24:52.731" v="848" actId="478"/>
          <ac:cxnSpMkLst>
            <pc:docMk/>
            <pc:sldMk cId="2999687130" sldId="509"/>
            <ac:cxnSpMk id="6" creationId="{C8E6D984-805D-41B3-BCA0-D6F33B122F3E}"/>
          </ac:cxnSpMkLst>
        </pc:cxnChg>
      </pc:sldChg>
      <pc:sldChg chg="addSp delSp modSp add">
        <pc:chgData name="Stephan Reniers" userId="721ef5da-0d5c-4586-a32b-4d143c1553fa" providerId="ADAL" clId="{AB350456-1FE6-475A-9A48-D6FB3F7FD6CC}" dt="2020-12-17T09:36:04.998" v="954" actId="1076"/>
        <pc:sldMkLst>
          <pc:docMk/>
          <pc:sldMk cId="2720362818" sldId="510"/>
        </pc:sldMkLst>
        <pc:spChg chg="del">
          <ac:chgData name="Stephan Reniers" userId="721ef5da-0d5c-4586-a32b-4d143c1553fa" providerId="ADAL" clId="{AB350456-1FE6-475A-9A48-D6FB3F7FD6CC}" dt="2020-12-17T09:30:19.066" v="931" actId="478"/>
          <ac:spMkLst>
            <pc:docMk/>
            <pc:sldMk cId="2720362818" sldId="510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9:30:11.817" v="930" actId="20577"/>
          <ac:spMkLst>
            <pc:docMk/>
            <pc:sldMk cId="2720362818" sldId="510"/>
            <ac:spMk id="4" creationId="{4C5C74F3-F656-4129-829C-5A8A9D159538}"/>
          </ac:spMkLst>
        </pc:spChg>
        <pc:picChg chg="add mod">
          <ac:chgData name="Stephan Reniers" userId="721ef5da-0d5c-4586-a32b-4d143c1553fa" providerId="ADAL" clId="{AB350456-1FE6-475A-9A48-D6FB3F7FD6CC}" dt="2020-12-17T09:30:21.671" v="933" actId="1076"/>
          <ac:picMkLst>
            <pc:docMk/>
            <pc:sldMk cId="2720362818" sldId="510"/>
            <ac:picMk id="5" creationId="{31161579-97DC-40CA-BE41-EEDB7CA0F092}"/>
          </ac:picMkLst>
        </pc:picChg>
        <pc:picChg chg="add mod">
          <ac:chgData name="Stephan Reniers" userId="721ef5da-0d5c-4586-a32b-4d143c1553fa" providerId="ADAL" clId="{AB350456-1FE6-475A-9A48-D6FB3F7FD6CC}" dt="2020-12-17T09:30:50.936" v="938" actId="1076"/>
          <ac:picMkLst>
            <pc:docMk/>
            <pc:sldMk cId="2720362818" sldId="510"/>
            <ac:picMk id="2050" creationId="{4B7D0AFB-0962-4DA6-B92F-92F22E0F27DC}"/>
          </ac:picMkLst>
        </pc:picChg>
        <pc:picChg chg="add mod">
          <ac:chgData name="Stephan Reniers" userId="721ef5da-0d5c-4586-a32b-4d143c1553fa" providerId="ADAL" clId="{AB350456-1FE6-475A-9A48-D6FB3F7FD6CC}" dt="2020-12-17T09:31:47.279" v="942" actId="1076"/>
          <ac:picMkLst>
            <pc:docMk/>
            <pc:sldMk cId="2720362818" sldId="510"/>
            <ac:picMk id="2052" creationId="{9CA7B265-1F03-4115-BF97-3A8910F154B0}"/>
          </ac:picMkLst>
        </pc:picChg>
        <pc:picChg chg="add mod">
          <ac:chgData name="Stephan Reniers" userId="721ef5da-0d5c-4586-a32b-4d143c1553fa" providerId="ADAL" clId="{AB350456-1FE6-475A-9A48-D6FB3F7FD6CC}" dt="2020-12-17T09:34:30.919" v="944" actId="1076"/>
          <ac:picMkLst>
            <pc:docMk/>
            <pc:sldMk cId="2720362818" sldId="510"/>
            <ac:picMk id="2054" creationId="{38ECFD4F-6D6D-48AA-AC3D-F905E8171682}"/>
          </ac:picMkLst>
        </pc:picChg>
        <pc:picChg chg="add mod">
          <ac:chgData name="Stephan Reniers" userId="721ef5da-0d5c-4586-a32b-4d143c1553fa" providerId="ADAL" clId="{AB350456-1FE6-475A-9A48-D6FB3F7FD6CC}" dt="2020-12-17T09:36:04.998" v="954" actId="1076"/>
          <ac:picMkLst>
            <pc:docMk/>
            <pc:sldMk cId="2720362818" sldId="510"/>
            <ac:picMk id="2056" creationId="{207884AC-B11B-47A0-802A-BD29613A4805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53:47.922" v="2947" actId="5793"/>
        <pc:sldMkLst>
          <pc:docMk/>
          <pc:sldMk cId="946235015" sldId="511"/>
        </pc:sldMkLst>
        <pc:spChg chg="del">
          <ac:chgData name="Stephan Reniers" userId="721ef5da-0d5c-4586-a32b-4d143c1553fa" providerId="ADAL" clId="{AB350456-1FE6-475A-9A48-D6FB3F7FD6CC}" dt="2020-12-17T09:05:19.441" v="808" actId="478"/>
          <ac:spMkLst>
            <pc:docMk/>
            <pc:sldMk cId="946235015" sldId="511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8:25:49.031" v="522" actId="20577"/>
          <ac:spMkLst>
            <pc:docMk/>
            <pc:sldMk cId="946235015" sldId="511"/>
            <ac:spMk id="4" creationId="{4C5C74F3-F656-4129-829C-5A8A9D159538}"/>
          </ac:spMkLst>
        </pc:spChg>
        <pc:spChg chg="add mod">
          <ac:chgData name="Stephan Reniers" userId="721ef5da-0d5c-4586-a32b-4d143c1553fa" providerId="ADAL" clId="{AB350456-1FE6-475A-9A48-D6FB3F7FD6CC}" dt="2020-12-17T11:53:47.922" v="2947" actId="5793"/>
          <ac:spMkLst>
            <pc:docMk/>
            <pc:sldMk cId="946235015" sldId="511"/>
            <ac:spMk id="8" creationId="{310EEDD0-65CE-475A-AC02-7B82EBF1EAE1}"/>
          </ac:spMkLst>
        </pc:spChg>
        <pc:picChg chg="add mod">
          <ac:chgData name="Stephan Reniers" userId="721ef5da-0d5c-4586-a32b-4d143c1553fa" providerId="ADAL" clId="{AB350456-1FE6-475A-9A48-D6FB3F7FD6CC}" dt="2020-12-17T11:50:35.646" v="2756" actId="1076"/>
          <ac:picMkLst>
            <pc:docMk/>
            <pc:sldMk cId="946235015" sldId="511"/>
            <ac:picMk id="5" creationId="{A84DE591-8610-46D5-A9A6-1C80BE221FEF}"/>
          </ac:picMkLst>
        </pc:picChg>
        <pc:picChg chg="add mod">
          <ac:chgData name="Stephan Reniers" userId="721ef5da-0d5c-4586-a32b-4d143c1553fa" providerId="ADAL" clId="{AB350456-1FE6-475A-9A48-D6FB3F7FD6CC}" dt="2020-12-17T09:05:55.894" v="819" actId="1076"/>
          <ac:picMkLst>
            <pc:docMk/>
            <pc:sldMk cId="946235015" sldId="511"/>
            <ac:picMk id="6" creationId="{D819C128-8D8A-40FE-B6D2-FFCD6C2B9C0B}"/>
          </ac:picMkLst>
        </pc:picChg>
        <pc:picChg chg="add mod">
          <ac:chgData name="Stephan Reniers" userId="721ef5da-0d5c-4586-a32b-4d143c1553fa" providerId="ADAL" clId="{AB350456-1FE6-475A-9A48-D6FB3F7FD6CC}" dt="2020-12-17T09:05:55.894" v="819" actId="1076"/>
          <ac:picMkLst>
            <pc:docMk/>
            <pc:sldMk cId="946235015" sldId="511"/>
            <ac:picMk id="7" creationId="{6C90E3F9-80BF-4881-9CC0-D7C5134E4CFB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55:34.574" v="3052" actId="20577"/>
        <pc:sldMkLst>
          <pc:docMk/>
          <pc:sldMk cId="1309071587" sldId="512"/>
        </pc:sldMkLst>
        <pc:spChg chg="del">
          <ac:chgData name="Stephan Reniers" userId="721ef5da-0d5c-4586-a32b-4d143c1553fa" providerId="ADAL" clId="{AB350456-1FE6-475A-9A48-D6FB3F7FD6CC}" dt="2020-12-17T09:06:32.769" v="823" actId="478"/>
          <ac:spMkLst>
            <pc:docMk/>
            <pc:sldMk cId="1309071587" sldId="512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9:29:50.458" v="903" actId="20577"/>
          <ac:spMkLst>
            <pc:docMk/>
            <pc:sldMk cId="1309071587" sldId="512"/>
            <ac:spMk id="4" creationId="{4C5C74F3-F656-4129-829C-5A8A9D159538}"/>
          </ac:spMkLst>
        </pc:spChg>
        <pc:spChg chg="add mod">
          <ac:chgData name="Stephan Reniers" userId="721ef5da-0d5c-4586-a32b-4d143c1553fa" providerId="ADAL" clId="{AB350456-1FE6-475A-9A48-D6FB3F7FD6CC}" dt="2020-12-17T11:55:34.574" v="3052" actId="20577"/>
          <ac:spMkLst>
            <pc:docMk/>
            <pc:sldMk cId="1309071587" sldId="512"/>
            <ac:spMk id="7" creationId="{1303F4D8-6F34-4D8C-86DC-6E1F15E9AEC7}"/>
          </ac:spMkLst>
        </pc:spChg>
        <pc:picChg chg="add mod">
          <ac:chgData name="Stephan Reniers" userId="721ef5da-0d5c-4586-a32b-4d143c1553fa" providerId="ADAL" clId="{AB350456-1FE6-475A-9A48-D6FB3F7FD6CC}" dt="2020-12-17T11:55:18.080" v="3020" actId="1076"/>
          <ac:picMkLst>
            <pc:docMk/>
            <pc:sldMk cId="1309071587" sldId="512"/>
            <ac:picMk id="5" creationId="{0379C363-1390-4143-85F0-636234B778C3}"/>
          </ac:picMkLst>
        </pc:picChg>
        <pc:picChg chg="add mod">
          <ac:chgData name="Stephan Reniers" userId="721ef5da-0d5c-4586-a32b-4d143c1553fa" providerId="ADAL" clId="{AB350456-1FE6-475A-9A48-D6FB3F7FD6CC}" dt="2020-12-17T09:15:28.172" v="834" actId="1076"/>
          <ac:picMkLst>
            <pc:docMk/>
            <pc:sldMk cId="1309071587" sldId="512"/>
            <ac:picMk id="6" creationId="{526462F1-449D-48FD-8ED9-006D90B08A85}"/>
          </ac:picMkLst>
        </pc:picChg>
        <pc:picChg chg="add mod">
          <ac:chgData name="Stephan Reniers" userId="721ef5da-0d5c-4586-a32b-4d143c1553fa" providerId="ADAL" clId="{AB350456-1FE6-475A-9A48-D6FB3F7FD6CC}" dt="2020-12-17T09:16:27.140" v="837" actId="207"/>
          <ac:picMkLst>
            <pc:docMk/>
            <pc:sldMk cId="1309071587" sldId="512"/>
            <ac:picMk id="8" creationId="{D44B4375-4C02-4C34-94FE-C9CD3C6D3766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09:57:22.089" v="1912" actId="208"/>
        <pc:sldMkLst>
          <pc:docMk/>
          <pc:sldMk cId="2624169863" sldId="513"/>
        </pc:sldMkLst>
        <pc:spChg chg="del">
          <ac:chgData name="Stephan Reniers" userId="721ef5da-0d5c-4586-a32b-4d143c1553fa" providerId="ADAL" clId="{AB350456-1FE6-475A-9A48-D6FB3F7FD6CC}" dt="2020-12-17T09:51:11.318" v="1789" actId="478"/>
          <ac:spMkLst>
            <pc:docMk/>
            <pc:sldMk cId="2624169863" sldId="513"/>
            <ac:spMk id="3" creationId="{AD364CB6-6410-4157-8845-B91E10D2AC78}"/>
          </ac:spMkLst>
        </pc:spChg>
        <pc:spChg chg="mod">
          <ac:chgData name="Stephan Reniers" userId="721ef5da-0d5c-4586-a32b-4d143c1553fa" providerId="ADAL" clId="{AB350456-1FE6-475A-9A48-D6FB3F7FD6CC}" dt="2020-12-17T08:27:01.815" v="564" actId="20577"/>
          <ac:spMkLst>
            <pc:docMk/>
            <pc:sldMk cId="2624169863" sldId="513"/>
            <ac:spMk id="4" creationId="{4C5C74F3-F656-4129-829C-5A8A9D159538}"/>
          </ac:spMkLst>
        </pc:spChg>
        <pc:spChg chg="add mod">
          <ac:chgData name="Stephan Reniers" userId="721ef5da-0d5c-4586-a32b-4d143c1553fa" providerId="ADAL" clId="{AB350456-1FE6-475A-9A48-D6FB3F7FD6CC}" dt="2020-12-17T09:56:05.993" v="1896" actId="1076"/>
          <ac:spMkLst>
            <pc:docMk/>
            <pc:sldMk cId="2624169863" sldId="513"/>
            <ac:spMk id="9" creationId="{D67AC45F-AADF-4E12-8ACB-2E8B0C89450C}"/>
          </ac:spMkLst>
        </pc:spChg>
        <pc:spChg chg="add mod">
          <ac:chgData name="Stephan Reniers" userId="721ef5da-0d5c-4586-a32b-4d143c1553fa" providerId="ADAL" clId="{AB350456-1FE6-475A-9A48-D6FB3F7FD6CC}" dt="2020-12-17T09:55:44.692" v="1884" actId="20577"/>
          <ac:spMkLst>
            <pc:docMk/>
            <pc:sldMk cId="2624169863" sldId="513"/>
            <ac:spMk id="10" creationId="{9F2EA9CF-39F2-4031-AB92-541D0F4EB1AB}"/>
          </ac:spMkLst>
        </pc:spChg>
        <pc:spChg chg="add mod">
          <ac:chgData name="Stephan Reniers" userId="721ef5da-0d5c-4586-a32b-4d143c1553fa" providerId="ADAL" clId="{AB350456-1FE6-475A-9A48-D6FB3F7FD6CC}" dt="2020-12-17T09:56:10.034" v="1897" actId="1076"/>
          <ac:spMkLst>
            <pc:docMk/>
            <pc:sldMk cId="2624169863" sldId="513"/>
            <ac:spMk id="11" creationId="{4DFBA983-BC5E-4954-8355-A0BBC94D8E15}"/>
          </ac:spMkLst>
        </pc:spChg>
        <pc:picChg chg="add mod">
          <ac:chgData name="Stephan Reniers" userId="721ef5da-0d5c-4586-a32b-4d143c1553fa" providerId="ADAL" clId="{AB350456-1FE6-475A-9A48-D6FB3F7FD6CC}" dt="2020-12-17T09:54:47.122" v="1801" actId="14100"/>
          <ac:picMkLst>
            <pc:docMk/>
            <pc:sldMk cId="2624169863" sldId="513"/>
            <ac:picMk id="5" creationId="{46C3A4F1-2515-4FA9-8B66-26C8ACCE3430}"/>
          </ac:picMkLst>
        </pc:picChg>
        <pc:picChg chg="add mod">
          <ac:chgData name="Stephan Reniers" userId="721ef5da-0d5c-4586-a32b-4d143c1553fa" providerId="ADAL" clId="{AB350456-1FE6-475A-9A48-D6FB3F7FD6CC}" dt="2020-12-17T09:52:02.682" v="1798" actId="14100"/>
          <ac:picMkLst>
            <pc:docMk/>
            <pc:sldMk cId="2624169863" sldId="513"/>
            <ac:picMk id="6146" creationId="{936D1538-E939-4066-AA5C-C0A7BAEE3E44}"/>
          </ac:picMkLst>
        </pc:picChg>
        <pc:picChg chg="add del">
          <ac:chgData name="Stephan Reniers" userId="721ef5da-0d5c-4586-a32b-4d143c1553fa" providerId="ADAL" clId="{AB350456-1FE6-475A-9A48-D6FB3F7FD6CC}" dt="2020-12-17T09:51:49.158" v="1792" actId="478"/>
          <ac:picMkLst>
            <pc:docMk/>
            <pc:sldMk cId="2624169863" sldId="513"/>
            <ac:picMk id="6148" creationId="{1126221A-A200-4B6A-A8DC-DBED235F7F1C}"/>
          </ac:picMkLst>
        </pc:picChg>
        <pc:picChg chg="add mod">
          <ac:chgData name="Stephan Reniers" userId="721ef5da-0d5c-4586-a32b-4d143c1553fa" providerId="ADAL" clId="{AB350456-1FE6-475A-9A48-D6FB3F7FD6CC}" dt="2020-12-17T09:51:53.835" v="1795" actId="1076"/>
          <ac:picMkLst>
            <pc:docMk/>
            <pc:sldMk cId="2624169863" sldId="513"/>
            <ac:picMk id="6150" creationId="{3DD29C17-7F19-4DD8-83D4-E231BADFBA2F}"/>
          </ac:picMkLst>
        </pc:picChg>
        <pc:picChg chg="add mod">
          <ac:chgData name="Stephan Reniers" userId="721ef5da-0d5c-4586-a32b-4d143c1553fa" providerId="ADAL" clId="{AB350456-1FE6-475A-9A48-D6FB3F7FD6CC}" dt="2020-12-17T09:57:22.089" v="1912" actId="208"/>
          <ac:picMkLst>
            <pc:docMk/>
            <pc:sldMk cId="2624169863" sldId="513"/>
            <ac:picMk id="6152" creationId="{4F5E28A3-8359-446B-B9E4-9263B624199F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16:37.645" v="2620"/>
        <pc:sldMkLst>
          <pc:docMk/>
          <pc:sldMk cId="1764918178" sldId="514"/>
        </pc:sldMkLst>
        <pc:picChg chg="add del mod">
          <ac:chgData name="Stephan Reniers" userId="721ef5da-0d5c-4586-a32b-4d143c1553fa" providerId="ADAL" clId="{AB350456-1FE6-475A-9A48-D6FB3F7FD6CC}" dt="2020-12-17T11:16:11.076" v="2615" actId="478"/>
          <ac:picMkLst>
            <pc:docMk/>
            <pc:sldMk cId="1764918178" sldId="514"/>
            <ac:picMk id="3" creationId="{AB21CCBB-06F9-4B1C-8DB9-48E289A0BBF6}"/>
          </ac:picMkLst>
        </pc:picChg>
        <pc:picChg chg="add mod">
          <ac:chgData name="Stephan Reniers" userId="721ef5da-0d5c-4586-a32b-4d143c1553fa" providerId="ADAL" clId="{AB350456-1FE6-475A-9A48-D6FB3F7FD6CC}" dt="2020-12-17T10:51:19.289" v="2604" actId="14100"/>
          <ac:picMkLst>
            <pc:docMk/>
            <pc:sldMk cId="1764918178" sldId="514"/>
            <ac:picMk id="5" creationId="{CE7A28A2-B1A1-4BB4-950C-502A01C6423D}"/>
          </ac:picMkLst>
        </pc:picChg>
        <pc:picChg chg="add mod">
          <ac:chgData name="Stephan Reniers" userId="721ef5da-0d5c-4586-a32b-4d143c1553fa" providerId="ADAL" clId="{AB350456-1FE6-475A-9A48-D6FB3F7FD6CC}" dt="2020-12-17T11:16:37.645" v="2620"/>
          <ac:picMkLst>
            <pc:docMk/>
            <pc:sldMk cId="1764918178" sldId="514"/>
            <ac:picMk id="6" creationId="{D90EBFFE-4507-4AD5-8DF1-1F88AE2C2A76}"/>
          </ac:picMkLst>
        </pc:picChg>
        <pc:picChg chg="del">
          <ac:chgData name="Stephan Reniers" userId="721ef5da-0d5c-4586-a32b-4d143c1553fa" providerId="ADAL" clId="{AB350456-1FE6-475A-9A48-D6FB3F7FD6CC}" dt="2020-12-17T09:26:38.283" v="859" actId="478"/>
          <ac:picMkLst>
            <pc:docMk/>
            <pc:sldMk cId="1764918178" sldId="514"/>
            <ac:picMk id="8" creationId="{F56E2DAA-2DD9-4D87-AE58-0B4E884823C9}"/>
          </ac:picMkLst>
        </pc:picChg>
        <pc:picChg chg="del">
          <ac:chgData name="Stephan Reniers" userId="721ef5da-0d5c-4586-a32b-4d143c1553fa" providerId="ADAL" clId="{AB350456-1FE6-475A-9A48-D6FB3F7FD6CC}" dt="2020-12-17T09:26:36.172" v="858" actId="478"/>
          <ac:picMkLst>
            <pc:docMk/>
            <pc:sldMk cId="1764918178" sldId="514"/>
            <ac:picMk id="9" creationId="{EFA1441F-6E67-422E-B705-3AC4699E3BDA}"/>
          </ac:picMkLst>
        </pc:picChg>
        <pc:picChg chg="mod">
          <ac:chgData name="Stephan Reniers" userId="721ef5da-0d5c-4586-a32b-4d143c1553fa" providerId="ADAL" clId="{AB350456-1FE6-475A-9A48-D6FB3F7FD6CC}" dt="2020-12-17T10:47:15.586" v="2598" actId="1076"/>
          <ac:picMkLst>
            <pc:docMk/>
            <pc:sldMk cId="1764918178" sldId="514"/>
            <ac:picMk id="10" creationId="{B86C33E4-3A79-4414-92DF-0FAEB40CAC4C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19:36.757" v="2631"/>
        <pc:sldMkLst>
          <pc:docMk/>
          <pc:sldMk cId="2091043882" sldId="515"/>
        </pc:sldMkLst>
        <pc:picChg chg="add mod">
          <ac:chgData name="Stephan Reniers" userId="721ef5da-0d5c-4586-a32b-4d143c1553fa" providerId="ADAL" clId="{AB350456-1FE6-475A-9A48-D6FB3F7FD6CC}" dt="2020-12-17T10:46:16.369" v="2594" actId="1076"/>
          <ac:picMkLst>
            <pc:docMk/>
            <pc:sldMk cId="2091043882" sldId="515"/>
            <ac:picMk id="3" creationId="{1B061E27-3338-409B-801D-477B899D8236}"/>
          </ac:picMkLst>
        </pc:picChg>
        <pc:picChg chg="add del mod">
          <ac:chgData name="Stephan Reniers" userId="721ef5da-0d5c-4586-a32b-4d143c1553fa" providerId="ADAL" clId="{AB350456-1FE6-475A-9A48-D6FB3F7FD6CC}" dt="2020-12-17T11:16:43.236" v="2621" actId="478"/>
          <ac:picMkLst>
            <pc:docMk/>
            <pc:sldMk cId="2091043882" sldId="515"/>
            <ac:picMk id="5" creationId="{CCFDA69B-CB29-43B9-BB3E-7905FD95FEC6}"/>
          </ac:picMkLst>
        </pc:picChg>
        <pc:picChg chg="add del">
          <ac:chgData name="Stephan Reniers" userId="721ef5da-0d5c-4586-a32b-4d143c1553fa" providerId="ADAL" clId="{AB350456-1FE6-475A-9A48-D6FB3F7FD6CC}" dt="2020-12-17T11:18:27.956" v="2623"/>
          <ac:picMkLst>
            <pc:docMk/>
            <pc:sldMk cId="2091043882" sldId="515"/>
            <ac:picMk id="6" creationId="{E02E109C-E90B-4365-8721-634EA2C8568B}"/>
          </ac:picMkLst>
        </pc:picChg>
        <pc:picChg chg="add mod modCrop">
          <ac:chgData name="Stephan Reniers" userId="721ef5da-0d5c-4586-a32b-4d143c1553fa" providerId="ADAL" clId="{AB350456-1FE6-475A-9A48-D6FB3F7FD6CC}" dt="2020-12-17T11:19:36.757" v="2631"/>
          <ac:picMkLst>
            <pc:docMk/>
            <pc:sldMk cId="2091043882" sldId="515"/>
            <ac:picMk id="7" creationId="{25923434-992B-402D-8CCF-6A66888EACC8}"/>
          </ac:picMkLst>
        </pc:picChg>
        <pc:picChg chg="del">
          <ac:chgData name="Stephan Reniers" userId="721ef5da-0d5c-4586-a32b-4d143c1553fa" providerId="ADAL" clId="{AB350456-1FE6-475A-9A48-D6FB3F7FD6CC}" dt="2020-12-17T09:28:17.243" v="874" actId="478"/>
          <ac:picMkLst>
            <pc:docMk/>
            <pc:sldMk cId="2091043882" sldId="515"/>
            <ac:picMk id="8" creationId="{F56E2DAA-2DD9-4D87-AE58-0B4E884823C9}"/>
          </ac:picMkLst>
        </pc:picChg>
        <pc:picChg chg="mod">
          <ac:chgData name="Stephan Reniers" userId="721ef5da-0d5c-4586-a32b-4d143c1553fa" providerId="ADAL" clId="{AB350456-1FE6-475A-9A48-D6FB3F7FD6CC}" dt="2020-12-17T10:45:57.170" v="2592" actId="1076"/>
          <ac:picMkLst>
            <pc:docMk/>
            <pc:sldMk cId="2091043882" sldId="515"/>
            <ac:picMk id="9" creationId="{EFA1441F-6E67-422E-B705-3AC4699E3BDA}"/>
          </ac:picMkLst>
        </pc:picChg>
        <pc:picChg chg="del">
          <ac:chgData name="Stephan Reniers" userId="721ef5da-0d5c-4586-a32b-4d143c1553fa" providerId="ADAL" clId="{AB350456-1FE6-475A-9A48-D6FB3F7FD6CC}" dt="2020-12-17T09:28:17.802" v="875" actId="478"/>
          <ac:picMkLst>
            <pc:docMk/>
            <pc:sldMk cId="2091043882" sldId="515"/>
            <ac:picMk id="11" creationId="{58C50509-4687-4E6C-B1EE-047FE2FBC361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56:24.270" v="3098" actId="20577"/>
        <pc:sldMkLst>
          <pc:docMk/>
          <pc:sldMk cId="3101848847" sldId="516"/>
        </pc:sldMkLst>
        <pc:spChg chg="del">
          <ac:chgData name="Stephan Reniers" userId="721ef5da-0d5c-4586-a32b-4d143c1553fa" providerId="ADAL" clId="{AB350456-1FE6-475A-9A48-D6FB3F7FD6CC}" dt="2020-12-17T09:38:07.822" v="955"/>
          <ac:spMkLst>
            <pc:docMk/>
            <pc:sldMk cId="3101848847" sldId="516"/>
            <ac:spMk id="3" creationId="{AD364CB6-6410-4157-8845-B91E10D2AC78}"/>
          </ac:spMkLst>
        </pc:spChg>
        <pc:spChg chg="add mod">
          <ac:chgData name="Stephan Reniers" userId="721ef5da-0d5c-4586-a32b-4d143c1553fa" providerId="ADAL" clId="{AB350456-1FE6-475A-9A48-D6FB3F7FD6CC}" dt="2020-12-17T09:48:08.029" v="1780" actId="14100"/>
          <ac:spMkLst>
            <pc:docMk/>
            <pc:sldMk cId="3101848847" sldId="516"/>
            <ac:spMk id="5" creationId="{6D3A53F3-2661-4C52-9EB6-06E6C4A886B7}"/>
          </ac:spMkLst>
        </pc:spChg>
        <pc:spChg chg="add mod">
          <ac:chgData name="Stephan Reniers" userId="721ef5da-0d5c-4586-a32b-4d143c1553fa" providerId="ADAL" clId="{AB350456-1FE6-475A-9A48-D6FB3F7FD6CC}" dt="2020-12-17T11:56:24.270" v="3098" actId="20577"/>
          <ac:spMkLst>
            <pc:docMk/>
            <pc:sldMk cId="3101848847" sldId="516"/>
            <ac:spMk id="6" creationId="{2106ABCC-E84A-4771-9377-BB3C8B1020CA}"/>
          </ac:spMkLst>
        </pc:spChg>
        <pc:picChg chg="add del mod">
          <ac:chgData name="Stephan Reniers" userId="721ef5da-0d5c-4586-a32b-4d143c1553fa" providerId="ADAL" clId="{AB350456-1FE6-475A-9A48-D6FB3F7FD6CC}" dt="2020-12-17T09:45:37.879" v="1769" actId="478"/>
          <ac:picMkLst>
            <pc:docMk/>
            <pc:sldMk cId="3101848847" sldId="516"/>
            <ac:picMk id="8" creationId="{B68BFADF-7275-4AF0-B2BD-E6491FD6194C}"/>
          </ac:picMkLst>
        </pc:picChg>
        <pc:picChg chg="add mod modCrop">
          <ac:chgData name="Stephan Reniers" userId="721ef5da-0d5c-4586-a32b-4d143c1553fa" providerId="ADAL" clId="{AB350456-1FE6-475A-9A48-D6FB3F7FD6CC}" dt="2020-12-17T09:48:36.322" v="1785" actId="1076"/>
          <ac:picMkLst>
            <pc:docMk/>
            <pc:sldMk cId="3101848847" sldId="516"/>
            <ac:picMk id="9" creationId="{D1D3BA8A-DD1D-4CBF-8A2C-E2B8164F0885}"/>
          </ac:picMkLst>
        </pc:picChg>
      </pc:sldChg>
      <pc:sldChg chg="modSp add">
        <pc:chgData name="Stephan Reniers" userId="721ef5da-0d5c-4586-a32b-4d143c1553fa" providerId="ADAL" clId="{AB350456-1FE6-475A-9A48-D6FB3F7FD6CC}" dt="2020-12-17T11:26:56.691" v="2675" actId="20577"/>
        <pc:sldMkLst>
          <pc:docMk/>
          <pc:sldMk cId="1706492913" sldId="517"/>
        </pc:sldMkLst>
        <pc:spChg chg="mod">
          <ac:chgData name="Stephan Reniers" userId="721ef5da-0d5c-4586-a32b-4d143c1553fa" providerId="ADAL" clId="{AB350456-1FE6-475A-9A48-D6FB3F7FD6CC}" dt="2020-12-17T11:26:56.691" v="2675" actId="20577"/>
          <ac:spMkLst>
            <pc:docMk/>
            <pc:sldMk cId="1706492913" sldId="517"/>
            <ac:spMk id="7" creationId="{44DF28DF-FF83-43BA-844E-9D4E7231D523}"/>
          </ac:spMkLst>
        </pc:spChg>
      </pc:sldChg>
      <pc:sldChg chg="addSp delSp modSp add del">
        <pc:chgData name="Stephan Reniers" userId="721ef5da-0d5c-4586-a32b-4d143c1553fa" providerId="ADAL" clId="{AB350456-1FE6-475A-9A48-D6FB3F7FD6CC}" dt="2020-12-17T11:26:16.895" v="2664" actId="2696"/>
        <pc:sldMkLst>
          <pc:docMk/>
          <pc:sldMk cId="3118597192" sldId="518"/>
        </pc:sldMkLst>
        <pc:spChg chg="mod">
          <ac:chgData name="Stephan Reniers" userId="721ef5da-0d5c-4586-a32b-4d143c1553fa" providerId="ADAL" clId="{AB350456-1FE6-475A-9A48-D6FB3F7FD6CC}" dt="2020-12-17T10:25:06.597" v="2466"/>
          <ac:spMkLst>
            <pc:docMk/>
            <pc:sldMk cId="3118597192" sldId="518"/>
            <ac:spMk id="2" creationId="{D4B2CD66-FA44-419E-9E04-C0C6EF2B21D3}"/>
          </ac:spMkLst>
        </pc:spChg>
        <pc:spChg chg="del">
          <ac:chgData name="Stephan Reniers" userId="721ef5da-0d5c-4586-a32b-4d143c1553fa" providerId="ADAL" clId="{AB350456-1FE6-475A-9A48-D6FB3F7FD6CC}" dt="2020-12-17T10:25:43.327" v="2474" actId="478"/>
          <ac:spMkLst>
            <pc:docMk/>
            <pc:sldMk cId="3118597192" sldId="518"/>
            <ac:spMk id="3" creationId="{5DCA102D-D140-4BC3-A0E4-90F6A11E792B}"/>
          </ac:spMkLst>
        </pc:spChg>
        <pc:spChg chg="mod">
          <ac:chgData name="Stephan Reniers" userId="721ef5da-0d5c-4586-a32b-4d143c1553fa" providerId="ADAL" clId="{AB350456-1FE6-475A-9A48-D6FB3F7FD6CC}" dt="2020-12-17T10:25:13.564" v="2468" actId="20577"/>
          <ac:spMkLst>
            <pc:docMk/>
            <pc:sldMk cId="3118597192" sldId="518"/>
            <ac:spMk id="4" creationId="{69842F7C-64B5-497A-BD2F-3F2F1F74522E}"/>
          </ac:spMkLst>
        </pc:spChg>
        <pc:picChg chg="add del mod modCrop">
          <ac:chgData name="Stephan Reniers" userId="721ef5da-0d5c-4586-a32b-4d143c1553fa" providerId="ADAL" clId="{AB350456-1FE6-475A-9A48-D6FB3F7FD6CC}" dt="2020-12-17T10:34:07.469" v="2510"/>
          <ac:picMkLst>
            <pc:docMk/>
            <pc:sldMk cId="3118597192" sldId="518"/>
            <ac:picMk id="6" creationId="{9A3E7278-8533-4BD0-B19C-5A461C25457A}"/>
          </ac:picMkLst>
        </pc:picChg>
      </pc:sldChg>
      <pc:sldChg chg="addSp delSp modSp add del">
        <pc:chgData name="Stephan Reniers" userId="721ef5da-0d5c-4586-a32b-4d143c1553fa" providerId="ADAL" clId="{AB350456-1FE6-475A-9A48-D6FB3F7FD6CC}" dt="2020-12-17T11:26:18.185" v="2665" actId="2696"/>
        <pc:sldMkLst>
          <pc:docMk/>
          <pc:sldMk cId="751136999" sldId="519"/>
        </pc:sldMkLst>
        <pc:spChg chg="del">
          <ac:chgData name="Stephan Reniers" userId="721ef5da-0d5c-4586-a32b-4d143c1553fa" providerId="ADAL" clId="{AB350456-1FE6-475A-9A48-D6FB3F7FD6CC}" dt="2020-12-17T10:25:45.084" v="2475" actId="478"/>
          <ac:spMkLst>
            <pc:docMk/>
            <pc:sldMk cId="751136999" sldId="519"/>
            <ac:spMk id="3" creationId="{5DCA102D-D140-4BC3-A0E4-90F6A11E792B}"/>
          </ac:spMkLst>
        </pc:spChg>
        <pc:picChg chg="add del mod">
          <ac:chgData name="Stephan Reniers" userId="721ef5da-0d5c-4586-a32b-4d143c1553fa" providerId="ADAL" clId="{AB350456-1FE6-475A-9A48-D6FB3F7FD6CC}" dt="2020-12-17T10:32:03.119" v="2488"/>
          <ac:picMkLst>
            <pc:docMk/>
            <pc:sldMk cId="751136999" sldId="519"/>
            <ac:picMk id="6" creationId="{DF77F86D-FFDF-48A7-AA24-9B4F1848A099}"/>
          </ac:picMkLst>
        </pc:picChg>
      </pc:sldChg>
      <pc:sldChg chg="add del">
        <pc:chgData name="Stephan Reniers" userId="721ef5da-0d5c-4586-a32b-4d143c1553fa" providerId="ADAL" clId="{AB350456-1FE6-475A-9A48-D6FB3F7FD6CC}" dt="2020-12-17T10:25:15.970" v="2469" actId="2696"/>
        <pc:sldMkLst>
          <pc:docMk/>
          <pc:sldMk cId="1752520696" sldId="519"/>
        </pc:sldMkLst>
      </pc:sldChg>
      <pc:sldChg chg="addSp delSp modSp add">
        <pc:chgData name="Stephan Reniers" userId="721ef5da-0d5c-4586-a32b-4d143c1553fa" providerId="ADAL" clId="{AB350456-1FE6-475A-9A48-D6FB3F7FD6CC}" dt="2020-12-17T10:36:22.700" v="2536"/>
        <pc:sldMkLst>
          <pc:docMk/>
          <pc:sldMk cId="995351786" sldId="520"/>
        </pc:sldMkLst>
        <pc:spChg chg="del">
          <ac:chgData name="Stephan Reniers" userId="721ef5da-0d5c-4586-a32b-4d143c1553fa" providerId="ADAL" clId="{AB350456-1FE6-475A-9A48-D6FB3F7FD6CC}" dt="2020-12-17T10:25:46.925" v="2476" actId="478"/>
          <ac:spMkLst>
            <pc:docMk/>
            <pc:sldMk cId="995351786" sldId="520"/>
            <ac:spMk id="3" creationId="{5DCA102D-D140-4BC3-A0E4-90F6A11E792B}"/>
          </ac:spMkLst>
        </pc:spChg>
        <pc:picChg chg="add mod modCrop">
          <ac:chgData name="Stephan Reniers" userId="721ef5da-0d5c-4586-a32b-4d143c1553fa" providerId="ADAL" clId="{AB350456-1FE6-475A-9A48-D6FB3F7FD6CC}" dt="2020-12-17T10:36:09.749" v="2531" actId="1076"/>
          <ac:picMkLst>
            <pc:docMk/>
            <pc:sldMk cId="995351786" sldId="520"/>
            <ac:picMk id="6" creationId="{A771DF17-5E94-4B5A-BC1D-EE6E08E4DC3C}"/>
          </ac:picMkLst>
        </pc:picChg>
        <pc:picChg chg="add mod modCrop">
          <ac:chgData name="Stephan Reniers" userId="721ef5da-0d5c-4586-a32b-4d143c1553fa" providerId="ADAL" clId="{AB350456-1FE6-475A-9A48-D6FB3F7FD6CC}" dt="2020-12-17T10:36:04.427" v="2530" actId="1076"/>
          <ac:picMkLst>
            <pc:docMk/>
            <pc:sldMk cId="995351786" sldId="520"/>
            <ac:picMk id="7" creationId="{89E83AC4-15BC-42E2-9BAF-8D1DDDB02B63}"/>
          </ac:picMkLst>
        </pc:picChg>
        <pc:picChg chg="add mod modCrop">
          <ac:chgData name="Stephan Reniers" userId="721ef5da-0d5c-4586-a32b-4d143c1553fa" providerId="ADAL" clId="{AB350456-1FE6-475A-9A48-D6FB3F7FD6CC}" dt="2020-12-17T10:36:09.749" v="2531" actId="1076"/>
          <ac:picMkLst>
            <pc:docMk/>
            <pc:sldMk cId="995351786" sldId="520"/>
            <ac:picMk id="8" creationId="{3309BD97-A73E-48D6-89A9-064C205E115A}"/>
          </ac:picMkLst>
        </pc:picChg>
        <pc:picChg chg="add mod">
          <ac:chgData name="Stephan Reniers" userId="721ef5da-0d5c-4586-a32b-4d143c1553fa" providerId="ADAL" clId="{AB350456-1FE6-475A-9A48-D6FB3F7FD6CC}" dt="2020-12-17T10:36:04.427" v="2530" actId="1076"/>
          <ac:picMkLst>
            <pc:docMk/>
            <pc:sldMk cId="995351786" sldId="520"/>
            <ac:picMk id="9" creationId="{0E32F232-0D9E-4995-86A3-C847A7A68C5F}"/>
          </ac:picMkLst>
        </pc:picChg>
        <pc:picChg chg="add del mod modCrop">
          <ac:chgData name="Stephan Reniers" userId="721ef5da-0d5c-4586-a32b-4d143c1553fa" providerId="ADAL" clId="{AB350456-1FE6-475A-9A48-D6FB3F7FD6CC}" dt="2020-12-17T10:35:11.197" v="2518"/>
          <ac:picMkLst>
            <pc:docMk/>
            <pc:sldMk cId="995351786" sldId="520"/>
            <ac:picMk id="10" creationId="{E687A2D4-44F8-4EFE-A60F-BECAA6A35D93}"/>
          </ac:picMkLst>
        </pc:picChg>
        <pc:picChg chg="add del mod">
          <ac:chgData name="Stephan Reniers" userId="721ef5da-0d5c-4586-a32b-4d143c1553fa" providerId="ADAL" clId="{AB350456-1FE6-475A-9A48-D6FB3F7FD6CC}" dt="2020-12-17T10:36:22.700" v="2536"/>
          <ac:picMkLst>
            <pc:docMk/>
            <pc:sldMk cId="995351786" sldId="520"/>
            <ac:picMk id="11" creationId="{525F19AC-6331-4B73-91A7-71DFA5CF84FD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0:39:37.651" v="2573" actId="14100"/>
        <pc:sldMkLst>
          <pc:docMk/>
          <pc:sldMk cId="1167419824" sldId="521"/>
        </pc:sldMkLst>
        <pc:spChg chg="del">
          <ac:chgData name="Stephan Reniers" userId="721ef5da-0d5c-4586-a32b-4d143c1553fa" providerId="ADAL" clId="{AB350456-1FE6-475A-9A48-D6FB3F7FD6CC}" dt="2020-12-17T10:25:49.933" v="2477" actId="478"/>
          <ac:spMkLst>
            <pc:docMk/>
            <pc:sldMk cId="1167419824" sldId="521"/>
            <ac:spMk id="3" creationId="{5DCA102D-D140-4BC3-A0E4-90F6A11E792B}"/>
          </ac:spMkLst>
        </pc:spChg>
        <pc:picChg chg="add del">
          <ac:chgData name="Stephan Reniers" userId="721ef5da-0d5c-4586-a32b-4d143c1553fa" providerId="ADAL" clId="{AB350456-1FE6-475A-9A48-D6FB3F7FD6CC}" dt="2020-12-17T10:36:13.675" v="2532"/>
          <ac:picMkLst>
            <pc:docMk/>
            <pc:sldMk cId="1167419824" sldId="521"/>
            <ac:picMk id="5" creationId="{9E229F8F-1EA1-4B17-9BD3-344A39BBDCD7}"/>
          </ac:picMkLst>
        </pc:picChg>
        <pc:picChg chg="add mod">
          <ac:chgData name="Stephan Reniers" userId="721ef5da-0d5c-4586-a32b-4d143c1553fa" providerId="ADAL" clId="{AB350456-1FE6-475A-9A48-D6FB3F7FD6CC}" dt="2020-12-17T10:39:37.651" v="2573" actId="14100"/>
          <ac:picMkLst>
            <pc:docMk/>
            <pc:sldMk cId="1167419824" sldId="521"/>
            <ac:picMk id="6" creationId="{C1C6B059-4814-4BF4-A240-ED276E927338}"/>
          </ac:picMkLst>
        </pc:picChg>
        <pc:picChg chg="add mod modCrop">
          <ac:chgData name="Stephan Reniers" userId="721ef5da-0d5c-4586-a32b-4d143c1553fa" providerId="ADAL" clId="{AB350456-1FE6-475A-9A48-D6FB3F7FD6CC}" dt="2020-12-17T10:39:33.754" v="2572" actId="1076"/>
          <ac:picMkLst>
            <pc:docMk/>
            <pc:sldMk cId="1167419824" sldId="521"/>
            <ac:picMk id="7" creationId="{1C68462D-F464-4B28-A2A4-AD3C51B6D5BC}"/>
          </ac:picMkLst>
        </pc:picChg>
        <pc:picChg chg="add mod">
          <ac:chgData name="Stephan Reniers" userId="721ef5da-0d5c-4586-a32b-4d143c1553fa" providerId="ADAL" clId="{AB350456-1FE6-475A-9A48-D6FB3F7FD6CC}" dt="2020-12-17T10:39:33.754" v="2572" actId="1076"/>
          <ac:picMkLst>
            <pc:docMk/>
            <pc:sldMk cId="1167419824" sldId="521"/>
            <ac:picMk id="9" creationId="{88138B19-4D72-4D38-8033-4C15037F523D}"/>
          </ac:picMkLst>
        </pc:picChg>
        <pc:picChg chg="add del mod">
          <ac:chgData name="Stephan Reniers" userId="721ef5da-0d5c-4586-a32b-4d143c1553fa" providerId="ADAL" clId="{AB350456-1FE6-475A-9A48-D6FB3F7FD6CC}" dt="2020-12-17T10:39:12.283" v="2567" actId="478"/>
          <ac:picMkLst>
            <pc:docMk/>
            <pc:sldMk cId="1167419824" sldId="521"/>
            <ac:picMk id="11" creationId="{8EAE6BF8-081D-4257-A21A-FE3A312579FB}"/>
          </ac:picMkLst>
        </pc:picChg>
        <pc:picChg chg="add mod ord">
          <ac:chgData name="Stephan Reniers" userId="721ef5da-0d5c-4586-a32b-4d143c1553fa" providerId="ADAL" clId="{AB350456-1FE6-475A-9A48-D6FB3F7FD6CC}" dt="2020-12-17T10:39:27.610" v="2571" actId="14100"/>
          <ac:picMkLst>
            <pc:docMk/>
            <pc:sldMk cId="1167419824" sldId="521"/>
            <ac:picMk id="13" creationId="{21DB6C72-0FDA-4B15-8A54-BCB1448332D9}"/>
          </ac:picMkLst>
        </pc:picChg>
      </pc:sldChg>
      <pc:sldChg chg="addSp delSp modSp add">
        <pc:chgData name="Stephan Reniers" userId="721ef5da-0d5c-4586-a32b-4d143c1553fa" providerId="ADAL" clId="{AB350456-1FE6-475A-9A48-D6FB3F7FD6CC}" dt="2020-12-17T11:27:09.149" v="2677"/>
        <pc:sldMkLst>
          <pc:docMk/>
          <pc:sldMk cId="2059994581" sldId="522"/>
        </pc:sldMkLst>
        <pc:spChg chg="mod">
          <ac:chgData name="Stephan Reniers" userId="721ef5da-0d5c-4586-a32b-4d143c1553fa" providerId="ADAL" clId="{AB350456-1FE6-475A-9A48-D6FB3F7FD6CC}" dt="2020-12-17T11:27:09.149" v="2677"/>
          <ac:spMkLst>
            <pc:docMk/>
            <pc:sldMk cId="2059994581" sldId="522"/>
            <ac:spMk id="7" creationId="{44DF28DF-FF83-43BA-844E-9D4E7231D523}"/>
          </ac:spMkLst>
        </pc:spChg>
        <pc:picChg chg="del">
          <ac:chgData name="Stephan Reniers" userId="721ef5da-0d5c-4586-a32b-4d143c1553fa" providerId="ADAL" clId="{AB350456-1FE6-475A-9A48-D6FB3F7FD6CC}" dt="2020-12-17T10:40:10.634" v="2576" actId="478"/>
          <ac:picMkLst>
            <pc:docMk/>
            <pc:sldMk cId="2059994581" sldId="522"/>
            <ac:picMk id="9" creationId="{981091D3-73E7-42E8-ABA3-547500E86B4C}"/>
          </ac:picMkLst>
        </pc:picChg>
        <pc:picChg chg="add mod">
          <ac:chgData name="Stephan Reniers" userId="721ef5da-0d5c-4586-a32b-4d143c1553fa" providerId="ADAL" clId="{AB350456-1FE6-475A-9A48-D6FB3F7FD6CC}" dt="2020-12-17T10:44:38.034" v="2590" actId="1076"/>
          <ac:picMkLst>
            <pc:docMk/>
            <pc:sldMk cId="2059994581" sldId="522"/>
            <ac:picMk id="11" creationId="{E8D7F8FF-D473-4031-BF0B-EA6F7EF230E8}"/>
          </ac:picMkLst>
        </pc:picChg>
        <pc:picChg chg="del">
          <ac:chgData name="Stephan Reniers" userId="721ef5da-0d5c-4586-a32b-4d143c1553fa" providerId="ADAL" clId="{AB350456-1FE6-475A-9A48-D6FB3F7FD6CC}" dt="2020-12-17T10:40:11.147" v="2577" actId="478"/>
          <ac:picMkLst>
            <pc:docMk/>
            <pc:sldMk cId="2059994581" sldId="522"/>
            <ac:picMk id="24" creationId="{39B8D526-667B-488D-9845-F08790664C54}"/>
          </ac:picMkLst>
        </pc:picChg>
        <pc:picChg chg="del">
          <ac:chgData name="Stephan Reniers" userId="721ef5da-0d5c-4586-a32b-4d143c1553fa" providerId="ADAL" clId="{AB350456-1FE6-475A-9A48-D6FB3F7FD6CC}" dt="2020-12-17T10:40:10.237" v="2575" actId="478"/>
          <ac:picMkLst>
            <pc:docMk/>
            <pc:sldMk cId="2059994581" sldId="522"/>
            <ac:picMk id="27" creationId="{835D4016-5D19-4B52-A0ED-791C9A3DB44D}"/>
          </ac:picMkLst>
        </pc:picChg>
        <pc:picChg chg="add del mod">
          <ac:chgData name="Stephan Reniers" userId="721ef5da-0d5c-4586-a32b-4d143c1553fa" providerId="ADAL" clId="{AB350456-1FE6-475A-9A48-D6FB3F7FD6CC}" dt="2020-12-17T10:42:30.524" v="2580"/>
          <ac:picMkLst>
            <pc:docMk/>
            <pc:sldMk cId="2059994581" sldId="522"/>
            <ac:picMk id="1026" creationId="{A042B967-017B-4721-B05F-6128A8ECB117}"/>
          </ac:picMkLst>
        </pc:picChg>
        <pc:picChg chg="add mod">
          <ac:chgData name="Stephan Reniers" userId="721ef5da-0d5c-4586-a32b-4d143c1553fa" providerId="ADAL" clId="{AB350456-1FE6-475A-9A48-D6FB3F7FD6CC}" dt="2020-12-17T10:44:39.889" v="2591" actId="1076"/>
          <ac:picMkLst>
            <pc:docMk/>
            <pc:sldMk cId="2059994581" sldId="522"/>
            <ac:picMk id="1028" creationId="{FBC09DE1-A719-451F-968F-A972574DEB04}"/>
          </ac:picMkLst>
        </pc:picChg>
      </pc:sldChg>
      <pc:sldMasterChg chg="delSldLayout">
        <pc:chgData name="Stephan Reniers" userId="721ef5da-0d5c-4586-a32b-4d143c1553fa" providerId="ADAL" clId="{AB350456-1FE6-475A-9A48-D6FB3F7FD6CC}" dt="2020-12-17T07:16:39.324" v="1" actId="2696"/>
        <pc:sldMasterMkLst>
          <pc:docMk/>
          <pc:sldMasterMk cId="0" sldId="2147483648"/>
        </pc:sldMasterMkLst>
        <pc:sldLayoutChg chg="del">
          <pc:chgData name="Stephan Reniers" userId="721ef5da-0d5c-4586-a32b-4d143c1553fa" providerId="ADAL" clId="{AB350456-1FE6-475A-9A48-D6FB3F7FD6CC}" dt="2020-12-17T07:16:39.324" v="1" actId="2696"/>
          <pc:sldLayoutMkLst>
            <pc:docMk/>
            <pc:sldMasterMk cId="0" sldId="2147483648"/>
            <pc:sldLayoutMk cId="1466145969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4C66-2079-4C3E-9F5F-C3A4C7453375}" type="datetimeFigureOut">
              <a:rPr lang="nl-BE" smtClean="0"/>
              <a:t>18/12/2020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C798D-A881-4862-9E6A-10894582F4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086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280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214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281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836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456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577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741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6058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798D-A881-4862-9E6A-10894582F4D6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74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667813" y="689719"/>
            <a:ext cx="419100" cy="780415"/>
          </a:xfrm>
          <a:custGeom>
            <a:avLst/>
            <a:gdLst/>
            <a:ahLst/>
            <a:cxnLst/>
            <a:rect l="l" t="t" r="r" b="b"/>
            <a:pathLst>
              <a:path w="419100" h="780415">
                <a:moveTo>
                  <a:pt x="355345" y="0"/>
                </a:moveTo>
                <a:lnTo>
                  <a:pt x="0" y="72448"/>
                </a:lnTo>
                <a:lnTo>
                  <a:pt x="219380" y="780023"/>
                </a:lnTo>
                <a:lnTo>
                  <a:pt x="419034" y="735721"/>
                </a:lnTo>
                <a:lnTo>
                  <a:pt x="355345" y="0"/>
                </a:lnTo>
                <a:close/>
              </a:path>
            </a:pathLst>
          </a:custGeom>
          <a:solidFill>
            <a:srgbClr val="F08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65242" y="1516305"/>
            <a:ext cx="353695" cy="222250"/>
          </a:xfrm>
          <a:custGeom>
            <a:avLst/>
            <a:gdLst/>
            <a:ahLst/>
            <a:cxnLst/>
            <a:rect l="l" t="t" r="r" b="b"/>
            <a:pathLst>
              <a:path w="353694" h="222250">
                <a:moveTo>
                  <a:pt x="185827" y="0"/>
                </a:moveTo>
                <a:lnTo>
                  <a:pt x="138568" y="3945"/>
                </a:lnTo>
                <a:lnTo>
                  <a:pt x="94028" y="20221"/>
                </a:lnTo>
                <a:lnTo>
                  <a:pt x="56618" y="46710"/>
                </a:lnTo>
                <a:lnTo>
                  <a:pt x="27620" y="81405"/>
                </a:lnTo>
                <a:lnTo>
                  <a:pt x="8319" y="122296"/>
                </a:lnTo>
                <a:lnTo>
                  <a:pt x="0" y="167376"/>
                </a:lnTo>
                <a:lnTo>
                  <a:pt x="3944" y="214634"/>
                </a:lnTo>
                <a:lnTo>
                  <a:pt x="4468" y="217022"/>
                </a:lnTo>
                <a:lnTo>
                  <a:pt x="5243" y="219284"/>
                </a:lnTo>
                <a:lnTo>
                  <a:pt x="5855" y="221624"/>
                </a:lnTo>
                <a:lnTo>
                  <a:pt x="347028" y="221624"/>
                </a:lnTo>
                <a:lnTo>
                  <a:pt x="351226" y="201533"/>
                </a:lnTo>
                <a:lnTo>
                  <a:pt x="353134" y="180893"/>
                </a:lnTo>
                <a:lnTo>
                  <a:pt x="352549" y="159855"/>
                </a:lnTo>
                <a:lnTo>
                  <a:pt x="332985" y="94027"/>
                </a:lnTo>
                <a:lnTo>
                  <a:pt x="306494" y="56616"/>
                </a:lnTo>
                <a:lnTo>
                  <a:pt x="271799" y="27619"/>
                </a:lnTo>
                <a:lnTo>
                  <a:pt x="230907" y="8319"/>
                </a:lnTo>
                <a:lnTo>
                  <a:pt x="185827" y="0"/>
                </a:lnTo>
                <a:close/>
              </a:path>
            </a:pathLst>
          </a:custGeom>
          <a:solidFill>
            <a:srgbClr val="F08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670890" y="1061062"/>
            <a:ext cx="213995" cy="306705"/>
          </a:xfrm>
          <a:custGeom>
            <a:avLst/>
            <a:gdLst/>
            <a:ahLst/>
            <a:cxnLst/>
            <a:rect l="l" t="t" r="r" b="b"/>
            <a:pathLst>
              <a:path w="213994" h="306705">
                <a:moveTo>
                  <a:pt x="106326" y="0"/>
                </a:moveTo>
                <a:lnTo>
                  <a:pt x="0" y="12140"/>
                </a:lnTo>
                <a:lnTo>
                  <a:pt x="0" y="306493"/>
                </a:lnTo>
                <a:lnTo>
                  <a:pt x="71437" y="298331"/>
                </a:lnTo>
                <a:lnTo>
                  <a:pt x="71437" y="195302"/>
                </a:lnTo>
                <a:lnTo>
                  <a:pt x="78583" y="194486"/>
                </a:lnTo>
                <a:lnTo>
                  <a:pt x="191167" y="194486"/>
                </a:lnTo>
                <a:lnTo>
                  <a:pt x="178798" y="174123"/>
                </a:lnTo>
                <a:lnTo>
                  <a:pt x="154644" y="155942"/>
                </a:lnTo>
                <a:lnTo>
                  <a:pt x="173191" y="144450"/>
                </a:lnTo>
                <a:lnTo>
                  <a:pt x="188584" y="127392"/>
                </a:lnTo>
                <a:lnTo>
                  <a:pt x="190008" y="124320"/>
                </a:lnTo>
                <a:lnTo>
                  <a:pt x="71437" y="124320"/>
                </a:lnTo>
                <a:lnTo>
                  <a:pt x="71437" y="74961"/>
                </a:lnTo>
                <a:lnTo>
                  <a:pt x="105902" y="71024"/>
                </a:lnTo>
                <a:lnTo>
                  <a:pt x="201940" y="71024"/>
                </a:lnTo>
                <a:lnTo>
                  <a:pt x="195912" y="39801"/>
                </a:lnTo>
                <a:lnTo>
                  <a:pt x="176081" y="14646"/>
                </a:lnTo>
                <a:lnTo>
                  <a:pt x="145536" y="1268"/>
                </a:lnTo>
                <a:lnTo>
                  <a:pt x="106326" y="0"/>
                </a:lnTo>
                <a:close/>
              </a:path>
              <a:path w="213994" h="306705">
                <a:moveTo>
                  <a:pt x="191167" y="194486"/>
                </a:moveTo>
                <a:lnTo>
                  <a:pt x="78583" y="194486"/>
                </a:lnTo>
                <a:lnTo>
                  <a:pt x="101284" y="199652"/>
                </a:lnTo>
                <a:lnTo>
                  <a:pt x="118665" y="219185"/>
                </a:lnTo>
                <a:lnTo>
                  <a:pt x="131240" y="250387"/>
                </a:lnTo>
                <a:lnTo>
                  <a:pt x="139519" y="290556"/>
                </a:lnTo>
                <a:lnTo>
                  <a:pt x="213899" y="282059"/>
                </a:lnTo>
                <a:lnTo>
                  <a:pt x="207715" y="239662"/>
                </a:lnTo>
                <a:lnTo>
                  <a:pt x="196251" y="202857"/>
                </a:lnTo>
                <a:lnTo>
                  <a:pt x="191167" y="194486"/>
                </a:lnTo>
                <a:close/>
              </a:path>
              <a:path w="213994" h="306705">
                <a:moveTo>
                  <a:pt x="201940" y="71024"/>
                </a:moveTo>
                <a:lnTo>
                  <a:pt x="105902" y="71024"/>
                </a:lnTo>
                <a:lnTo>
                  <a:pt x="115429" y="71539"/>
                </a:lnTo>
                <a:lnTo>
                  <a:pt x="122867" y="75418"/>
                </a:lnTo>
                <a:lnTo>
                  <a:pt x="127704" y="82598"/>
                </a:lnTo>
                <a:lnTo>
                  <a:pt x="129430" y="93018"/>
                </a:lnTo>
                <a:lnTo>
                  <a:pt x="127704" y="103832"/>
                </a:lnTo>
                <a:lnTo>
                  <a:pt x="122867" y="112118"/>
                </a:lnTo>
                <a:lnTo>
                  <a:pt x="115429" y="117696"/>
                </a:lnTo>
                <a:lnTo>
                  <a:pt x="105902" y="120389"/>
                </a:lnTo>
                <a:lnTo>
                  <a:pt x="71437" y="124320"/>
                </a:lnTo>
                <a:lnTo>
                  <a:pt x="190008" y="124320"/>
                </a:lnTo>
                <a:lnTo>
                  <a:pt x="199090" y="104723"/>
                </a:lnTo>
                <a:lnTo>
                  <a:pt x="202978" y="76400"/>
                </a:lnTo>
                <a:lnTo>
                  <a:pt x="201940" y="71024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7924310" y="1025159"/>
            <a:ext cx="167640" cy="313690"/>
          </a:xfrm>
          <a:custGeom>
            <a:avLst/>
            <a:gdLst/>
            <a:ahLst/>
            <a:cxnLst/>
            <a:rect l="l" t="t" r="r" b="b"/>
            <a:pathLst>
              <a:path w="167640" h="313690">
                <a:moveTo>
                  <a:pt x="167256" y="0"/>
                </a:moveTo>
                <a:lnTo>
                  <a:pt x="0" y="19104"/>
                </a:lnTo>
                <a:lnTo>
                  <a:pt x="0" y="313451"/>
                </a:lnTo>
                <a:lnTo>
                  <a:pt x="167256" y="294352"/>
                </a:lnTo>
                <a:lnTo>
                  <a:pt x="167256" y="234291"/>
                </a:lnTo>
                <a:lnTo>
                  <a:pt x="71437" y="234291"/>
                </a:lnTo>
                <a:lnTo>
                  <a:pt x="71437" y="192303"/>
                </a:lnTo>
                <a:lnTo>
                  <a:pt x="158843" y="182319"/>
                </a:lnTo>
                <a:lnTo>
                  <a:pt x="158843" y="121326"/>
                </a:lnTo>
                <a:lnTo>
                  <a:pt x="71437" y="121326"/>
                </a:lnTo>
                <a:lnTo>
                  <a:pt x="71437" y="81918"/>
                </a:lnTo>
                <a:lnTo>
                  <a:pt x="167256" y="70982"/>
                </a:lnTo>
                <a:lnTo>
                  <a:pt x="167256" y="0"/>
                </a:lnTo>
                <a:close/>
              </a:path>
              <a:path w="167640" h="313690">
                <a:moveTo>
                  <a:pt x="167256" y="223349"/>
                </a:moveTo>
                <a:lnTo>
                  <a:pt x="71437" y="234291"/>
                </a:lnTo>
                <a:lnTo>
                  <a:pt x="167256" y="234291"/>
                </a:lnTo>
                <a:lnTo>
                  <a:pt x="167256" y="223349"/>
                </a:lnTo>
                <a:close/>
              </a:path>
              <a:path w="167640" h="313690">
                <a:moveTo>
                  <a:pt x="158843" y="111342"/>
                </a:moveTo>
                <a:lnTo>
                  <a:pt x="71437" y="121326"/>
                </a:lnTo>
                <a:lnTo>
                  <a:pt x="158843" y="121326"/>
                </a:lnTo>
                <a:lnTo>
                  <a:pt x="158843" y="111342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8121005" y="998517"/>
            <a:ext cx="282575" cy="306705"/>
          </a:xfrm>
          <a:custGeom>
            <a:avLst/>
            <a:gdLst/>
            <a:ahLst/>
            <a:cxnLst/>
            <a:rect l="l" t="t" r="r" b="b"/>
            <a:pathLst>
              <a:path w="282575" h="306705">
                <a:moveTo>
                  <a:pt x="189155" y="0"/>
                </a:moveTo>
                <a:lnTo>
                  <a:pt x="147079" y="1723"/>
                </a:lnTo>
                <a:lnTo>
                  <a:pt x="99023" y="14743"/>
                </a:lnTo>
                <a:lnTo>
                  <a:pt x="58452" y="40519"/>
                </a:lnTo>
                <a:lnTo>
                  <a:pt x="27202" y="76658"/>
                </a:lnTo>
                <a:lnTo>
                  <a:pt x="7106" y="120768"/>
                </a:lnTo>
                <a:lnTo>
                  <a:pt x="0" y="170456"/>
                </a:lnTo>
                <a:lnTo>
                  <a:pt x="6867" y="218548"/>
                </a:lnTo>
                <a:lnTo>
                  <a:pt x="26301" y="258143"/>
                </a:lnTo>
                <a:lnTo>
                  <a:pt x="56546" y="287258"/>
                </a:lnTo>
                <a:lnTo>
                  <a:pt x="95847" y="303912"/>
                </a:lnTo>
                <a:lnTo>
                  <a:pt x="142451" y="306122"/>
                </a:lnTo>
                <a:lnTo>
                  <a:pt x="192947" y="292540"/>
                </a:lnTo>
                <a:lnTo>
                  <a:pt x="232046" y="266608"/>
                </a:lnTo>
                <a:lnTo>
                  <a:pt x="259055" y="232297"/>
                </a:lnTo>
                <a:lnTo>
                  <a:pt x="144555" y="232297"/>
                </a:lnTo>
                <a:lnTo>
                  <a:pt x="115908" y="229411"/>
                </a:lnTo>
                <a:lnTo>
                  <a:pt x="93446" y="215187"/>
                </a:lnTo>
                <a:lnTo>
                  <a:pt x="78783" y="191958"/>
                </a:lnTo>
                <a:lnTo>
                  <a:pt x="73537" y="162058"/>
                </a:lnTo>
                <a:lnTo>
                  <a:pt x="79118" y="129821"/>
                </a:lnTo>
                <a:lnTo>
                  <a:pt x="94548" y="103276"/>
                </a:lnTo>
                <a:lnTo>
                  <a:pt x="117859" y="84435"/>
                </a:lnTo>
                <a:lnTo>
                  <a:pt x="147079" y="75307"/>
                </a:lnTo>
                <a:lnTo>
                  <a:pt x="169201" y="74091"/>
                </a:lnTo>
                <a:lnTo>
                  <a:pt x="223982" y="74091"/>
                </a:lnTo>
                <a:lnTo>
                  <a:pt x="223982" y="4618"/>
                </a:lnTo>
                <a:lnTo>
                  <a:pt x="208124" y="1502"/>
                </a:lnTo>
                <a:lnTo>
                  <a:pt x="189155" y="0"/>
                </a:lnTo>
                <a:close/>
              </a:path>
              <a:path w="282575" h="306705">
                <a:moveTo>
                  <a:pt x="278250" y="174833"/>
                </a:moveTo>
                <a:lnTo>
                  <a:pt x="204234" y="174833"/>
                </a:lnTo>
                <a:lnTo>
                  <a:pt x="204234" y="177419"/>
                </a:lnTo>
                <a:lnTo>
                  <a:pt x="200287" y="194518"/>
                </a:lnTo>
                <a:lnTo>
                  <a:pt x="188735" y="211343"/>
                </a:lnTo>
                <a:lnTo>
                  <a:pt x="170012" y="224924"/>
                </a:lnTo>
                <a:lnTo>
                  <a:pt x="144555" y="232297"/>
                </a:lnTo>
                <a:lnTo>
                  <a:pt x="259055" y="232297"/>
                </a:lnTo>
                <a:lnTo>
                  <a:pt x="259849" y="231288"/>
                </a:lnTo>
                <a:lnTo>
                  <a:pt x="276457" y="189539"/>
                </a:lnTo>
                <a:lnTo>
                  <a:pt x="278250" y="174833"/>
                </a:lnTo>
                <a:close/>
              </a:path>
              <a:path w="282575" h="306705">
                <a:moveTo>
                  <a:pt x="277771" y="99762"/>
                </a:moveTo>
                <a:lnTo>
                  <a:pt x="144131" y="115028"/>
                </a:lnTo>
                <a:lnTo>
                  <a:pt x="144131" y="181696"/>
                </a:lnTo>
                <a:lnTo>
                  <a:pt x="204234" y="174833"/>
                </a:lnTo>
                <a:lnTo>
                  <a:pt x="278250" y="174833"/>
                </a:lnTo>
                <a:lnTo>
                  <a:pt x="281970" y="144320"/>
                </a:lnTo>
                <a:lnTo>
                  <a:pt x="281669" y="132202"/>
                </a:lnTo>
                <a:lnTo>
                  <a:pt x="280817" y="120311"/>
                </a:lnTo>
                <a:lnTo>
                  <a:pt x="279492" y="109285"/>
                </a:lnTo>
                <a:lnTo>
                  <a:pt x="277771" y="99762"/>
                </a:lnTo>
                <a:close/>
              </a:path>
              <a:path w="282575" h="306705">
                <a:moveTo>
                  <a:pt x="223982" y="74091"/>
                </a:moveTo>
                <a:lnTo>
                  <a:pt x="169201" y="74091"/>
                </a:lnTo>
                <a:lnTo>
                  <a:pt x="189785" y="75404"/>
                </a:lnTo>
                <a:lnTo>
                  <a:pt x="208241" y="78909"/>
                </a:lnTo>
                <a:lnTo>
                  <a:pt x="223982" y="84270"/>
                </a:lnTo>
                <a:lnTo>
                  <a:pt x="223982" y="74091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474015" y="977404"/>
            <a:ext cx="0" cy="302895"/>
          </a:xfrm>
          <a:custGeom>
            <a:avLst/>
            <a:gdLst/>
            <a:ahLst/>
            <a:cxnLst/>
            <a:rect l="l" t="t" r="r" b="b"/>
            <a:pathLst>
              <a:path h="302894">
                <a:moveTo>
                  <a:pt x="0" y="0"/>
                </a:moveTo>
                <a:lnTo>
                  <a:pt x="0" y="302509"/>
                </a:lnTo>
              </a:path>
            </a:pathLst>
          </a:custGeom>
          <a:ln w="71437">
            <a:solidFill>
              <a:srgbClr val="1A34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550087" y="951235"/>
            <a:ext cx="294640" cy="304165"/>
          </a:xfrm>
          <a:custGeom>
            <a:avLst/>
            <a:gdLst/>
            <a:ahLst/>
            <a:cxnLst/>
            <a:rect l="l" t="t" r="r" b="b"/>
            <a:pathLst>
              <a:path w="294640" h="304165">
                <a:moveTo>
                  <a:pt x="147074" y="0"/>
                </a:moveTo>
                <a:lnTo>
                  <a:pt x="99664" y="12946"/>
                </a:lnTo>
                <a:lnTo>
                  <a:pt x="59175" y="38712"/>
                </a:lnTo>
                <a:lnTo>
                  <a:pt x="27684" y="74879"/>
                </a:lnTo>
                <a:lnTo>
                  <a:pt x="7267" y="119026"/>
                </a:lnTo>
                <a:lnTo>
                  <a:pt x="0" y="168733"/>
                </a:lnTo>
                <a:lnTo>
                  <a:pt x="7267" y="216779"/>
                </a:lnTo>
                <a:lnTo>
                  <a:pt x="27684" y="256263"/>
                </a:lnTo>
                <a:lnTo>
                  <a:pt x="59175" y="285237"/>
                </a:lnTo>
                <a:lnTo>
                  <a:pt x="99664" y="301756"/>
                </a:lnTo>
                <a:lnTo>
                  <a:pt x="147074" y="303875"/>
                </a:lnTo>
                <a:lnTo>
                  <a:pt x="194485" y="290926"/>
                </a:lnTo>
                <a:lnTo>
                  <a:pt x="234978" y="265158"/>
                </a:lnTo>
                <a:lnTo>
                  <a:pt x="265346" y="230286"/>
                </a:lnTo>
                <a:lnTo>
                  <a:pt x="147074" y="230286"/>
                </a:lnTo>
                <a:lnTo>
                  <a:pt x="117856" y="227467"/>
                </a:lnTo>
                <a:lnTo>
                  <a:pt x="94548" y="213339"/>
                </a:lnTo>
                <a:lnTo>
                  <a:pt x="79118" y="190197"/>
                </a:lnTo>
                <a:lnTo>
                  <a:pt x="73537" y="160335"/>
                </a:lnTo>
                <a:lnTo>
                  <a:pt x="79118" y="129373"/>
                </a:lnTo>
                <a:lnTo>
                  <a:pt x="94548" y="102686"/>
                </a:lnTo>
                <a:lnTo>
                  <a:pt x="117856" y="83136"/>
                </a:lnTo>
                <a:lnTo>
                  <a:pt x="147074" y="73584"/>
                </a:lnTo>
                <a:lnTo>
                  <a:pt x="279909" y="73584"/>
                </a:lnTo>
                <a:lnTo>
                  <a:pt x="266473" y="47607"/>
                </a:lnTo>
                <a:lnTo>
                  <a:pt x="234978" y="18634"/>
                </a:lnTo>
                <a:lnTo>
                  <a:pt x="194485" y="2116"/>
                </a:lnTo>
                <a:lnTo>
                  <a:pt x="147074" y="0"/>
                </a:lnTo>
                <a:close/>
              </a:path>
              <a:path w="294640" h="304165">
                <a:moveTo>
                  <a:pt x="279909" y="73584"/>
                </a:moveTo>
                <a:lnTo>
                  <a:pt x="147074" y="73584"/>
                </a:lnTo>
                <a:lnTo>
                  <a:pt x="176118" y="76483"/>
                </a:lnTo>
                <a:lnTo>
                  <a:pt x="199446" y="90707"/>
                </a:lnTo>
                <a:lnTo>
                  <a:pt x="214972" y="113859"/>
                </a:lnTo>
                <a:lnTo>
                  <a:pt x="220611" y="143540"/>
                </a:lnTo>
                <a:lnTo>
                  <a:pt x="214972" y="174680"/>
                </a:lnTo>
                <a:lnTo>
                  <a:pt x="199446" y="201357"/>
                </a:lnTo>
                <a:lnTo>
                  <a:pt x="176118" y="220811"/>
                </a:lnTo>
                <a:lnTo>
                  <a:pt x="147074" y="230286"/>
                </a:lnTo>
                <a:lnTo>
                  <a:pt x="265346" y="230286"/>
                </a:lnTo>
                <a:lnTo>
                  <a:pt x="266473" y="228991"/>
                </a:lnTo>
                <a:lnTo>
                  <a:pt x="286895" y="184844"/>
                </a:lnTo>
                <a:lnTo>
                  <a:pt x="294163" y="135137"/>
                </a:lnTo>
                <a:lnTo>
                  <a:pt x="286895" y="87090"/>
                </a:lnTo>
                <a:lnTo>
                  <a:pt x="279909" y="73584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8866541" y="906803"/>
            <a:ext cx="261620" cy="321945"/>
          </a:xfrm>
          <a:custGeom>
            <a:avLst/>
            <a:gdLst/>
            <a:ahLst/>
            <a:cxnLst/>
            <a:rect l="l" t="t" r="r" b="b"/>
            <a:pathLst>
              <a:path w="261619" h="321944">
                <a:moveTo>
                  <a:pt x="84049" y="20250"/>
                </a:moveTo>
                <a:lnTo>
                  <a:pt x="0" y="29847"/>
                </a:lnTo>
                <a:lnTo>
                  <a:pt x="0" y="34611"/>
                </a:lnTo>
                <a:lnTo>
                  <a:pt x="19758" y="66107"/>
                </a:lnTo>
                <a:lnTo>
                  <a:pt x="19758" y="321943"/>
                </a:lnTo>
                <a:lnTo>
                  <a:pt x="91196" y="313786"/>
                </a:lnTo>
                <a:lnTo>
                  <a:pt x="91196" y="164000"/>
                </a:lnTo>
                <a:lnTo>
                  <a:pt x="182819" y="164000"/>
                </a:lnTo>
                <a:lnTo>
                  <a:pt x="84049" y="20250"/>
                </a:lnTo>
                <a:close/>
              </a:path>
              <a:path w="261619" h="321944">
                <a:moveTo>
                  <a:pt x="182819" y="164000"/>
                </a:moveTo>
                <a:lnTo>
                  <a:pt x="91196" y="164000"/>
                </a:lnTo>
                <a:lnTo>
                  <a:pt x="184271" y="303153"/>
                </a:lnTo>
                <a:lnTo>
                  <a:pt x="261389" y="294347"/>
                </a:lnTo>
                <a:lnTo>
                  <a:pt x="261389" y="174382"/>
                </a:lnTo>
                <a:lnTo>
                  <a:pt x="189952" y="174382"/>
                </a:lnTo>
                <a:lnTo>
                  <a:pt x="182819" y="164000"/>
                </a:lnTo>
                <a:close/>
              </a:path>
              <a:path w="261619" h="321944">
                <a:moveTo>
                  <a:pt x="261389" y="0"/>
                </a:moveTo>
                <a:lnTo>
                  <a:pt x="189952" y="8156"/>
                </a:lnTo>
                <a:lnTo>
                  <a:pt x="189952" y="174382"/>
                </a:lnTo>
                <a:lnTo>
                  <a:pt x="261389" y="174382"/>
                </a:lnTo>
                <a:lnTo>
                  <a:pt x="261389" y="0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9185095" y="881170"/>
            <a:ext cx="167640" cy="313690"/>
          </a:xfrm>
          <a:custGeom>
            <a:avLst/>
            <a:gdLst/>
            <a:ahLst/>
            <a:cxnLst/>
            <a:rect l="l" t="t" r="r" b="b"/>
            <a:pathLst>
              <a:path w="167640" h="313690">
                <a:moveTo>
                  <a:pt x="167256" y="0"/>
                </a:moveTo>
                <a:lnTo>
                  <a:pt x="0" y="19104"/>
                </a:lnTo>
                <a:lnTo>
                  <a:pt x="0" y="313451"/>
                </a:lnTo>
                <a:lnTo>
                  <a:pt x="167256" y="294352"/>
                </a:lnTo>
                <a:lnTo>
                  <a:pt x="167256" y="234291"/>
                </a:lnTo>
                <a:lnTo>
                  <a:pt x="71437" y="234291"/>
                </a:lnTo>
                <a:lnTo>
                  <a:pt x="71437" y="192303"/>
                </a:lnTo>
                <a:lnTo>
                  <a:pt x="158848" y="182324"/>
                </a:lnTo>
                <a:lnTo>
                  <a:pt x="158848" y="121326"/>
                </a:lnTo>
                <a:lnTo>
                  <a:pt x="71437" y="121326"/>
                </a:lnTo>
                <a:lnTo>
                  <a:pt x="71437" y="81924"/>
                </a:lnTo>
                <a:lnTo>
                  <a:pt x="167256" y="70982"/>
                </a:lnTo>
                <a:lnTo>
                  <a:pt x="167256" y="0"/>
                </a:lnTo>
                <a:close/>
              </a:path>
              <a:path w="167640" h="313690">
                <a:moveTo>
                  <a:pt x="167256" y="223354"/>
                </a:moveTo>
                <a:lnTo>
                  <a:pt x="71437" y="234291"/>
                </a:lnTo>
                <a:lnTo>
                  <a:pt x="167256" y="234291"/>
                </a:lnTo>
                <a:lnTo>
                  <a:pt x="167256" y="223354"/>
                </a:lnTo>
                <a:close/>
              </a:path>
              <a:path w="167640" h="313690">
                <a:moveTo>
                  <a:pt x="158848" y="111342"/>
                </a:moveTo>
                <a:lnTo>
                  <a:pt x="71437" y="121326"/>
                </a:lnTo>
                <a:lnTo>
                  <a:pt x="158848" y="121326"/>
                </a:lnTo>
                <a:lnTo>
                  <a:pt x="158848" y="111342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9382624" y="854484"/>
            <a:ext cx="203835" cy="310515"/>
          </a:xfrm>
          <a:custGeom>
            <a:avLst/>
            <a:gdLst/>
            <a:ahLst/>
            <a:cxnLst/>
            <a:rect l="l" t="t" r="r" b="b"/>
            <a:pathLst>
              <a:path w="203834" h="310515">
                <a:moveTo>
                  <a:pt x="137419" y="86672"/>
                </a:moveTo>
                <a:lnTo>
                  <a:pt x="65982" y="86672"/>
                </a:lnTo>
                <a:lnTo>
                  <a:pt x="65982" y="310042"/>
                </a:lnTo>
                <a:lnTo>
                  <a:pt x="137419" y="301880"/>
                </a:lnTo>
                <a:lnTo>
                  <a:pt x="137419" y="86672"/>
                </a:lnTo>
                <a:close/>
              </a:path>
              <a:path w="203834" h="310515">
                <a:moveTo>
                  <a:pt x="203391" y="0"/>
                </a:moveTo>
                <a:lnTo>
                  <a:pt x="0" y="23229"/>
                </a:lnTo>
                <a:lnTo>
                  <a:pt x="0" y="94206"/>
                </a:lnTo>
                <a:lnTo>
                  <a:pt x="65982" y="86672"/>
                </a:lnTo>
                <a:lnTo>
                  <a:pt x="137419" y="86672"/>
                </a:lnTo>
                <a:lnTo>
                  <a:pt x="137419" y="78510"/>
                </a:lnTo>
                <a:lnTo>
                  <a:pt x="203391" y="70976"/>
                </a:lnTo>
                <a:lnTo>
                  <a:pt x="203391" y="0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7924062" y="1397949"/>
            <a:ext cx="167005" cy="301625"/>
          </a:xfrm>
          <a:custGeom>
            <a:avLst/>
            <a:gdLst/>
            <a:ahLst/>
            <a:cxnLst/>
            <a:rect l="l" t="t" r="r" b="b"/>
            <a:pathLst>
              <a:path w="167005" h="301625">
                <a:moveTo>
                  <a:pt x="71139" y="0"/>
                </a:moveTo>
                <a:lnTo>
                  <a:pt x="0" y="8125"/>
                </a:lnTo>
                <a:lnTo>
                  <a:pt x="0" y="301242"/>
                </a:lnTo>
                <a:lnTo>
                  <a:pt x="166555" y="282221"/>
                </a:lnTo>
                <a:lnTo>
                  <a:pt x="166555" y="222417"/>
                </a:lnTo>
                <a:lnTo>
                  <a:pt x="71139" y="222417"/>
                </a:lnTo>
                <a:lnTo>
                  <a:pt x="71139" y="0"/>
                </a:lnTo>
                <a:close/>
              </a:path>
              <a:path w="167005" h="301625">
                <a:moveTo>
                  <a:pt x="166555" y="211517"/>
                </a:moveTo>
                <a:lnTo>
                  <a:pt x="71139" y="222417"/>
                </a:lnTo>
                <a:lnTo>
                  <a:pt x="166555" y="222417"/>
                </a:lnTo>
                <a:lnTo>
                  <a:pt x="166555" y="211517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8126619" y="1363919"/>
            <a:ext cx="167005" cy="312420"/>
          </a:xfrm>
          <a:custGeom>
            <a:avLst/>
            <a:gdLst/>
            <a:ahLst/>
            <a:cxnLst/>
            <a:rect l="l" t="t" r="r" b="b"/>
            <a:pathLst>
              <a:path w="167005" h="312419">
                <a:moveTo>
                  <a:pt x="166555" y="0"/>
                </a:moveTo>
                <a:lnTo>
                  <a:pt x="0" y="19025"/>
                </a:lnTo>
                <a:lnTo>
                  <a:pt x="0" y="312137"/>
                </a:lnTo>
                <a:lnTo>
                  <a:pt x="166555" y="293116"/>
                </a:lnTo>
                <a:lnTo>
                  <a:pt x="166555" y="233312"/>
                </a:lnTo>
                <a:lnTo>
                  <a:pt x="71133" y="233312"/>
                </a:lnTo>
                <a:lnTo>
                  <a:pt x="71133" y="191496"/>
                </a:lnTo>
                <a:lnTo>
                  <a:pt x="158178" y="181559"/>
                </a:lnTo>
                <a:lnTo>
                  <a:pt x="158178" y="120818"/>
                </a:lnTo>
                <a:lnTo>
                  <a:pt x="71133" y="120818"/>
                </a:lnTo>
                <a:lnTo>
                  <a:pt x="71133" y="81578"/>
                </a:lnTo>
                <a:lnTo>
                  <a:pt x="166555" y="70683"/>
                </a:lnTo>
                <a:lnTo>
                  <a:pt x="166555" y="0"/>
                </a:lnTo>
                <a:close/>
              </a:path>
              <a:path w="167005" h="312419">
                <a:moveTo>
                  <a:pt x="166555" y="222417"/>
                </a:moveTo>
                <a:lnTo>
                  <a:pt x="71133" y="233312"/>
                </a:lnTo>
                <a:lnTo>
                  <a:pt x="166555" y="233312"/>
                </a:lnTo>
                <a:lnTo>
                  <a:pt x="166555" y="222417"/>
                </a:lnTo>
                <a:close/>
              </a:path>
              <a:path w="167005" h="312419">
                <a:moveTo>
                  <a:pt x="158178" y="110876"/>
                </a:moveTo>
                <a:lnTo>
                  <a:pt x="71133" y="120818"/>
                </a:lnTo>
                <a:lnTo>
                  <a:pt x="158178" y="120818"/>
                </a:lnTo>
                <a:lnTo>
                  <a:pt x="158178" y="110876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8340052" y="1333143"/>
            <a:ext cx="222885" cy="311150"/>
          </a:xfrm>
          <a:custGeom>
            <a:avLst/>
            <a:gdLst/>
            <a:ahLst/>
            <a:cxnLst/>
            <a:rect l="l" t="t" r="r" b="b"/>
            <a:pathLst>
              <a:path w="222884" h="311150">
                <a:moveTo>
                  <a:pt x="71139" y="17303"/>
                </a:moveTo>
                <a:lnTo>
                  <a:pt x="0" y="25423"/>
                </a:lnTo>
                <a:lnTo>
                  <a:pt x="0" y="205611"/>
                </a:lnTo>
                <a:lnTo>
                  <a:pt x="7799" y="254561"/>
                </a:lnTo>
                <a:lnTo>
                  <a:pt x="30073" y="288972"/>
                </a:lnTo>
                <a:lnTo>
                  <a:pt x="65139" y="307942"/>
                </a:lnTo>
                <a:lnTo>
                  <a:pt x="111310" y="310571"/>
                </a:lnTo>
                <a:lnTo>
                  <a:pt x="157478" y="297397"/>
                </a:lnTo>
                <a:lnTo>
                  <a:pt x="192543" y="270417"/>
                </a:lnTo>
                <a:lnTo>
                  <a:pt x="210019" y="239432"/>
                </a:lnTo>
                <a:lnTo>
                  <a:pt x="111310" y="239432"/>
                </a:lnTo>
                <a:lnTo>
                  <a:pt x="94441" y="238363"/>
                </a:lnTo>
                <a:lnTo>
                  <a:pt x="81809" y="231437"/>
                </a:lnTo>
                <a:lnTo>
                  <a:pt x="73885" y="219526"/>
                </a:lnTo>
                <a:lnTo>
                  <a:pt x="71139" y="203506"/>
                </a:lnTo>
                <a:lnTo>
                  <a:pt x="71139" y="17303"/>
                </a:lnTo>
                <a:close/>
              </a:path>
              <a:path w="222884" h="311150">
                <a:moveTo>
                  <a:pt x="222621" y="0"/>
                </a:moveTo>
                <a:lnTo>
                  <a:pt x="151482" y="8125"/>
                </a:lnTo>
                <a:lnTo>
                  <a:pt x="151482" y="194334"/>
                </a:lnTo>
                <a:lnTo>
                  <a:pt x="148735" y="210979"/>
                </a:lnTo>
                <a:lnTo>
                  <a:pt x="140808" y="224699"/>
                </a:lnTo>
                <a:lnTo>
                  <a:pt x="128176" y="234511"/>
                </a:lnTo>
                <a:lnTo>
                  <a:pt x="111310" y="239432"/>
                </a:lnTo>
                <a:lnTo>
                  <a:pt x="210019" y="239432"/>
                </a:lnTo>
                <a:lnTo>
                  <a:pt x="214820" y="230919"/>
                </a:lnTo>
                <a:lnTo>
                  <a:pt x="222621" y="180188"/>
                </a:lnTo>
                <a:lnTo>
                  <a:pt x="222621" y="0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8583609" y="1297774"/>
            <a:ext cx="288925" cy="314325"/>
          </a:xfrm>
          <a:custGeom>
            <a:avLst/>
            <a:gdLst/>
            <a:ahLst/>
            <a:cxnLst/>
            <a:rect l="l" t="t" r="r" b="b"/>
            <a:pathLst>
              <a:path w="288925" h="314325">
                <a:moveTo>
                  <a:pt x="79505" y="23899"/>
                </a:moveTo>
                <a:lnTo>
                  <a:pt x="0" y="32978"/>
                </a:lnTo>
                <a:lnTo>
                  <a:pt x="104614" y="314147"/>
                </a:lnTo>
                <a:lnTo>
                  <a:pt x="184130" y="305064"/>
                </a:lnTo>
                <a:lnTo>
                  <a:pt x="211549" y="225108"/>
                </a:lnTo>
                <a:lnTo>
                  <a:pt x="144367" y="225108"/>
                </a:lnTo>
                <a:lnTo>
                  <a:pt x="79505" y="23899"/>
                </a:lnTo>
                <a:close/>
              </a:path>
              <a:path w="288925" h="314325">
                <a:moveTo>
                  <a:pt x="288745" y="0"/>
                </a:moveTo>
                <a:lnTo>
                  <a:pt x="209229" y="9083"/>
                </a:lnTo>
                <a:lnTo>
                  <a:pt x="144367" y="225108"/>
                </a:lnTo>
                <a:lnTo>
                  <a:pt x="211549" y="225108"/>
                </a:lnTo>
                <a:lnTo>
                  <a:pt x="288745" y="0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8886831" y="1276027"/>
            <a:ext cx="176530" cy="313690"/>
          </a:xfrm>
          <a:custGeom>
            <a:avLst/>
            <a:gdLst/>
            <a:ahLst/>
            <a:cxnLst/>
            <a:rect l="l" t="t" r="r" b="b"/>
            <a:pathLst>
              <a:path w="176530" h="313690">
                <a:moveTo>
                  <a:pt x="175947" y="0"/>
                </a:moveTo>
                <a:lnTo>
                  <a:pt x="0" y="20098"/>
                </a:lnTo>
                <a:lnTo>
                  <a:pt x="0" y="313210"/>
                </a:lnTo>
                <a:lnTo>
                  <a:pt x="175947" y="293116"/>
                </a:lnTo>
                <a:lnTo>
                  <a:pt x="175947" y="233312"/>
                </a:lnTo>
                <a:lnTo>
                  <a:pt x="80531" y="233312"/>
                </a:lnTo>
                <a:lnTo>
                  <a:pt x="80531" y="191496"/>
                </a:lnTo>
                <a:lnTo>
                  <a:pt x="167576" y="181559"/>
                </a:lnTo>
                <a:lnTo>
                  <a:pt x="167576" y="120813"/>
                </a:lnTo>
                <a:lnTo>
                  <a:pt x="80531" y="120813"/>
                </a:lnTo>
                <a:lnTo>
                  <a:pt x="80531" y="81578"/>
                </a:lnTo>
                <a:lnTo>
                  <a:pt x="175947" y="70683"/>
                </a:lnTo>
                <a:lnTo>
                  <a:pt x="175947" y="0"/>
                </a:lnTo>
                <a:close/>
              </a:path>
              <a:path w="176530" h="313690">
                <a:moveTo>
                  <a:pt x="175947" y="222412"/>
                </a:moveTo>
                <a:lnTo>
                  <a:pt x="80531" y="233312"/>
                </a:lnTo>
                <a:lnTo>
                  <a:pt x="175947" y="233312"/>
                </a:lnTo>
                <a:lnTo>
                  <a:pt x="175947" y="222412"/>
                </a:lnTo>
                <a:close/>
              </a:path>
              <a:path w="176530" h="313690">
                <a:moveTo>
                  <a:pt x="167576" y="110876"/>
                </a:moveTo>
                <a:lnTo>
                  <a:pt x="80531" y="120813"/>
                </a:lnTo>
                <a:lnTo>
                  <a:pt x="167576" y="120813"/>
                </a:lnTo>
                <a:lnTo>
                  <a:pt x="167576" y="110876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9094598" y="1242667"/>
            <a:ext cx="260350" cy="320675"/>
          </a:xfrm>
          <a:custGeom>
            <a:avLst/>
            <a:gdLst/>
            <a:ahLst/>
            <a:cxnLst/>
            <a:rect l="l" t="t" r="r" b="b"/>
            <a:pathLst>
              <a:path w="260350" h="320675">
                <a:moveTo>
                  <a:pt x="83699" y="20166"/>
                </a:moveTo>
                <a:lnTo>
                  <a:pt x="0" y="29726"/>
                </a:lnTo>
                <a:lnTo>
                  <a:pt x="0" y="34470"/>
                </a:lnTo>
                <a:lnTo>
                  <a:pt x="19664" y="65830"/>
                </a:lnTo>
                <a:lnTo>
                  <a:pt x="19664" y="320597"/>
                </a:lnTo>
                <a:lnTo>
                  <a:pt x="90813" y="312472"/>
                </a:lnTo>
                <a:lnTo>
                  <a:pt x="90813" y="163314"/>
                </a:lnTo>
                <a:lnTo>
                  <a:pt x="182052" y="163314"/>
                </a:lnTo>
                <a:lnTo>
                  <a:pt x="83699" y="20166"/>
                </a:lnTo>
                <a:close/>
              </a:path>
              <a:path w="260350" h="320675">
                <a:moveTo>
                  <a:pt x="182052" y="163314"/>
                </a:moveTo>
                <a:lnTo>
                  <a:pt x="90813" y="163314"/>
                </a:lnTo>
                <a:lnTo>
                  <a:pt x="189156" y="301236"/>
                </a:lnTo>
                <a:lnTo>
                  <a:pt x="260295" y="293111"/>
                </a:lnTo>
                <a:lnTo>
                  <a:pt x="260295" y="173654"/>
                </a:lnTo>
                <a:lnTo>
                  <a:pt x="189156" y="173654"/>
                </a:lnTo>
                <a:lnTo>
                  <a:pt x="182052" y="163314"/>
                </a:lnTo>
                <a:close/>
              </a:path>
              <a:path w="260350" h="320675">
                <a:moveTo>
                  <a:pt x="260295" y="0"/>
                </a:moveTo>
                <a:lnTo>
                  <a:pt x="189156" y="8125"/>
                </a:lnTo>
                <a:lnTo>
                  <a:pt x="189156" y="173654"/>
                </a:lnTo>
                <a:lnTo>
                  <a:pt x="260295" y="173654"/>
                </a:lnTo>
                <a:lnTo>
                  <a:pt x="260295" y="0"/>
                </a:lnTo>
                <a:close/>
              </a:path>
            </a:pathLst>
          </a:custGeom>
          <a:solidFill>
            <a:srgbClr val="1A34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6650" y="529379"/>
            <a:ext cx="15751535" cy="1024510"/>
          </a:xfrm>
        </p:spPr>
        <p:txBody>
          <a:bodyPr lIns="0" tIns="0" rIns="0" bIns="0" anchor="b"/>
          <a:lstStyle>
            <a:lvl1pPr>
              <a:defRPr sz="6600" b="1" i="0">
                <a:solidFill>
                  <a:srgbClr val="1A3458"/>
                </a:solidFill>
                <a:latin typeface="Raleway Black"/>
                <a:cs typeface="Raleway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1" y="4968875"/>
            <a:ext cx="17410348" cy="4550245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="" xmlns:a16="http://schemas.microsoft.com/office/drawing/2014/main" id="{9E60932D-6FA3-44E9-B8DE-32378A5622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36649" y="1563342"/>
            <a:ext cx="15751535" cy="738664"/>
          </a:xfrm>
        </p:spPr>
        <p:txBody>
          <a:bodyPr/>
          <a:lstStyle>
            <a:lvl1pPr>
              <a:defRPr sz="4800" b="1">
                <a:solidFill>
                  <a:srgbClr val="F08960"/>
                </a:solidFill>
                <a:latin typeface="Raleway Black" panose="020B0A03030101060003" pitchFamily="34" charset="0"/>
              </a:defRPr>
            </a:lvl1pPr>
          </a:lstStyle>
          <a:p>
            <a:pPr lvl="0"/>
            <a:r>
              <a:rPr lang="nl-NL" dirty="0"/>
              <a:t>Hoofdstuk</a:t>
            </a:r>
            <a:endParaRPr lang="nl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6650" y="1539875"/>
            <a:ext cx="17374513" cy="2584753"/>
          </a:xfrm>
        </p:spPr>
        <p:txBody>
          <a:bodyPr lIns="0" tIns="0" rIns="0" bIns="0"/>
          <a:lstStyle>
            <a:lvl1pPr>
              <a:defRPr sz="6600" b="1" i="0">
                <a:solidFill>
                  <a:srgbClr val="1A3458"/>
                </a:solidFill>
                <a:latin typeface="Raleway Black"/>
                <a:cs typeface="Raleway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6650" y="1539875"/>
            <a:ext cx="17374514" cy="2584753"/>
          </a:xfrm>
        </p:spPr>
        <p:txBody>
          <a:bodyPr lIns="0" tIns="0" rIns="0" bIns="0"/>
          <a:lstStyle>
            <a:lvl1pPr>
              <a:defRPr sz="6600" b="1" i="0">
                <a:solidFill>
                  <a:srgbClr val="1A3458"/>
                </a:solidFill>
                <a:latin typeface="Raleway Black"/>
                <a:cs typeface="Raleway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07808" y="3513232"/>
            <a:ext cx="17088485" cy="10156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71060677-EC23-432A-921D-6E3C926EA91C}" type="datetimeFigureOut">
              <a:rPr lang="nl-BE" smtClean="0"/>
              <a:t>18/12/2020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8552C0C7-B7D3-45A2-8004-A6E4E2C3E23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494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F9896"/>
                </a:solidFill>
                <a:latin typeface="Montserrat"/>
                <a:cs typeface="Montserrat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pc="-5" dirty="0"/>
              <a:t>REGIONET</a:t>
            </a:r>
            <a:r>
              <a:rPr spc="-45" dirty="0"/>
              <a:t> </a:t>
            </a:r>
            <a:r>
              <a:rPr spc="-5" dirty="0"/>
              <a:t>LEUVEN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30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08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2936" y="2093899"/>
            <a:ext cx="16918227" cy="2030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1A3458"/>
                </a:solidFill>
                <a:latin typeface="Raleway Black"/>
                <a:cs typeface="Raleway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7101" y="5095711"/>
            <a:ext cx="16989897" cy="4423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etleuven.be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9">
            <a:extLst>
              <a:ext uri="{FF2B5EF4-FFF2-40B4-BE49-F238E27FC236}">
                <a16:creationId xmlns="" xmlns:a16="http://schemas.microsoft.com/office/drawing/2014/main" id="{543C1EBB-3E32-4777-982B-453E6941BF21}"/>
              </a:ext>
            </a:extLst>
          </p:cNvPr>
          <p:cNvSpPr txBox="1"/>
          <p:nvPr/>
        </p:nvSpPr>
        <p:spPr>
          <a:xfrm>
            <a:off x="0" y="4797425"/>
            <a:ext cx="20104100" cy="376128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nl-NL" sz="4800" spc="-5" dirty="0">
                <a:solidFill>
                  <a:srgbClr val="1A3458"/>
                </a:solidFill>
                <a:latin typeface="Raleway Black" panose="020B0A03030101060003" pitchFamily="34" charset="0"/>
              </a:rPr>
              <a:t>Praktijkvoorbeeld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nl-NL" sz="4800" spc="-5" dirty="0">
                <a:solidFill>
                  <a:srgbClr val="1A3458"/>
                </a:solidFill>
                <a:latin typeface="Raleway Black" panose="020B0A03030101060003" pitchFamily="34" charset="0"/>
              </a:rPr>
              <a:t>Maak een </a:t>
            </a:r>
            <a:r>
              <a:rPr lang="nl-NL" sz="4800" spc="-5" dirty="0">
                <a:solidFill>
                  <a:srgbClr val="1A3458"/>
                </a:solidFill>
                <a:latin typeface="Raleway" panose="020B0503030101060003" pitchFamily="34" charset="0"/>
              </a:rPr>
              <a:t>(e)</a:t>
            </a:r>
            <a:r>
              <a:rPr lang="nl-NL" sz="4800" spc="-5" dirty="0" err="1">
                <a:solidFill>
                  <a:srgbClr val="1A3458"/>
                </a:solidFill>
                <a:latin typeface="Raleway Black" panose="020B0A03030101060003" pitchFamily="34" charset="0"/>
              </a:rPr>
              <a:t>Mobipunt</a:t>
            </a:r>
            <a:r>
              <a:rPr lang="nl-NL" sz="4800" spc="-5" dirty="0">
                <a:solidFill>
                  <a:srgbClr val="1A3458"/>
                </a:solidFill>
                <a:latin typeface="Raleway Black" panose="020B0A03030101060003" pitchFamily="34" charset="0"/>
              </a:rPr>
              <a:t>!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endParaRPr lang="nl-NL" sz="4800" spc="-5" dirty="0">
              <a:solidFill>
                <a:srgbClr val="1A3458"/>
              </a:solidFill>
              <a:latin typeface="Raleway" panose="020B0503030101060003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nl-NL" sz="4800" spc="-5" dirty="0">
                <a:solidFill>
                  <a:srgbClr val="1A3458"/>
                </a:solidFill>
                <a:latin typeface="Raleway" panose="020B0503030101060003" pitchFamily="34" charset="0"/>
              </a:rPr>
              <a:t>Webinar </a:t>
            </a:r>
            <a:r>
              <a:rPr lang="nl-NL" sz="4800" spc="-5" dirty="0" err="1">
                <a:solidFill>
                  <a:srgbClr val="1A3458"/>
                </a:solidFill>
                <a:latin typeface="Raleway" panose="020B0503030101060003" pitchFamily="34" charset="0"/>
              </a:rPr>
              <a:t>mobipunten</a:t>
            </a:r>
            <a:endParaRPr lang="nl-NL" sz="4800" spc="-5" dirty="0">
              <a:solidFill>
                <a:srgbClr val="1A3458"/>
              </a:solidFill>
              <a:latin typeface="Raleway" panose="020B0503030101060003" pitchFamily="34" charset="0"/>
            </a:endParaRPr>
          </a:p>
          <a:p>
            <a:pPr marL="12700" algn="ctr">
              <a:spcBef>
                <a:spcPts val="130"/>
              </a:spcBef>
            </a:pPr>
            <a:r>
              <a:rPr lang="nl-NL" sz="4800" spc="-5" dirty="0">
                <a:solidFill>
                  <a:srgbClr val="1A3458"/>
                </a:solidFill>
                <a:latin typeface="Raleway" panose="020B0503030101060003" pitchFamily="34" charset="0"/>
              </a:rPr>
              <a:t>17 december 2020</a:t>
            </a:r>
            <a:endParaRPr lang="nl-NL" sz="4800" dirty="0">
              <a:latin typeface="Raleway Black"/>
              <a:cs typeface="Raleway Black"/>
            </a:endParaRPr>
          </a:p>
        </p:txBody>
      </p:sp>
    </p:spTree>
    <p:extLst>
      <p:ext uri="{BB962C8B-B14F-4D97-AF65-F5344CB8AC3E}">
        <p14:creationId xmlns:p14="http://schemas.microsoft.com/office/powerpoint/2010/main" val="395868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738664"/>
          </a:xfrm>
        </p:spPr>
        <p:txBody>
          <a:bodyPr/>
          <a:lstStyle/>
          <a:p>
            <a:r>
              <a:rPr lang="nl-BE" dirty="0" err="1"/>
              <a:t>prestatieeisen</a:t>
            </a:r>
            <a:endParaRPr lang="nl-BE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379C363-1390-4143-85F0-636234B7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0" y="2545239"/>
            <a:ext cx="11951549" cy="830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526462F1-449D-48FD-8ED9-006D90B08A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9" y="4730349"/>
            <a:ext cx="4652685" cy="3935580"/>
          </a:xfrm>
          <a:prstGeom prst="rect">
            <a:avLst/>
          </a:prstGeom>
        </p:spPr>
      </p:pic>
      <p:pic>
        <p:nvPicPr>
          <p:cNvPr id="8" name="Graphic 7" descr="Pijlen in vishaakmotief">
            <a:extLst>
              <a:ext uri="{FF2B5EF4-FFF2-40B4-BE49-F238E27FC236}">
                <a16:creationId xmlns="" xmlns:a16="http://schemas.microsoft.com/office/drawing/2014/main" id="{D44B4375-4C02-4C34-94FE-C9CD3C6D37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292" y="5946948"/>
            <a:ext cx="914400" cy="914400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="" xmlns:a16="http://schemas.microsoft.com/office/drawing/2014/main" id="{1303F4D8-6F34-4D8C-86DC-6E1F15E9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698" y="9544159"/>
            <a:ext cx="6375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Beleidsvisie als kapstok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Zelf te concretiseren: Vademecum, marktconsultatie </a:t>
            </a:r>
          </a:p>
        </p:txBody>
      </p:sp>
    </p:spTree>
    <p:extLst>
      <p:ext uri="{BB962C8B-B14F-4D97-AF65-F5344CB8AC3E}">
        <p14:creationId xmlns:p14="http://schemas.microsoft.com/office/powerpoint/2010/main" val="130907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Ontwerp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EFA1441F-6E67-422E-B705-3AC4699E3B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9" y="2682875"/>
            <a:ext cx="12717257" cy="792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1B061E27-3338-409B-801D-477B899D82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3050" y="2641567"/>
            <a:ext cx="5676001" cy="39964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25923434-992B-402D-8CCF-6A66888EAC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3050" y="6923873"/>
            <a:ext cx="5676001" cy="36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Ontwerp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B86C33E4-3A79-4414-92DF-0FAEB40CAC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9" y="2606675"/>
            <a:ext cx="11717675" cy="79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CE7A28A2-B1A1-4BB4-950C-502A01C642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0050" y="6929375"/>
            <a:ext cx="6324600" cy="35972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D90EBFFE-4507-4AD5-8DF1-1F88AE2C2A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0050" y="2283872"/>
            <a:ext cx="6324600" cy="464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Ontwerp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F56E2DAA-2DD9-4D87-AE58-0B4E884823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9" y="2530475"/>
            <a:ext cx="11219373" cy="792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0B51C0F1-4904-4676-97DF-C20E0F3870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650" y="2530475"/>
            <a:ext cx="6223665" cy="38766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DA086408-9766-41D3-B5B1-96CBC43C9A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650" y="5867830"/>
            <a:ext cx="6223665" cy="46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Aanbod mobiliteitsdiensten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31161579-97DC-40CA-BE41-EEDB7CA0F0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48" y="5149705"/>
            <a:ext cx="8931102" cy="4599709"/>
          </a:xfrm>
          <a:prstGeom prst="rect">
            <a:avLst/>
          </a:prstGeom>
        </p:spPr>
      </p:pic>
      <p:pic>
        <p:nvPicPr>
          <p:cNvPr id="2050" name="Picture 2" descr="Bibliotheek Autodelen — Autodelen">
            <a:extLst>
              <a:ext uri="{FF2B5EF4-FFF2-40B4-BE49-F238E27FC236}">
                <a16:creationId xmlns="" xmlns:a16="http://schemas.microsoft.com/office/drawing/2014/main" id="{4B7D0AFB-0962-4DA6-B92F-92F22E0F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267428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nto Cycle Share | Urban Influence branding, strategy and design project">
            <a:extLst>
              <a:ext uri="{FF2B5EF4-FFF2-40B4-BE49-F238E27FC236}">
                <a16:creationId xmlns="" xmlns:a16="http://schemas.microsoft.com/office/drawing/2014/main" id="{9CA7B265-1F03-4115-BF97-3A8910F1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9850" y="2620635"/>
            <a:ext cx="2925584" cy="221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spiratiesessie rond mobipunten en fietsdelen met verschillende steden en gemeentes in Vlaams-Brabant.">
            <a:extLst>
              <a:ext uri="{FF2B5EF4-FFF2-40B4-BE49-F238E27FC236}">
                <a16:creationId xmlns="" xmlns:a16="http://schemas.microsoft.com/office/drawing/2014/main" id="{38ECFD4F-6D6D-48AA-AC3D-F905E817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7450" y="4844180"/>
            <a:ext cx="6667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OW! en Verhofsté samen voor een slimmere mobiliteit">
            <a:extLst>
              <a:ext uri="{FF2B5EF4-FFF2-40B4-BE49-F238E27FC236}">
                <a16:creationId xmlns="" xmlns:a16="http://schemas.microsoft.com/office/drawing/2014/main" id="{207884AC-B11B-47A0-802A-BD29613A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7424" y="7788275"/>
            <a:ext cx="6667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6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Budget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6D3A53F3-2661-4C52-9EB6-06E6C4A88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51" y="3250074"/>
            <a:ext cx="151638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BE" sz="3200" dirty="0">
                <a:solidFill>
                  <a:srgbClr val="000000"/>
                </a:solidFill>
                <a:latin typeface="Raleway Black" panose="020B0A03030101060003" pitchFamily="34" charset="0"/>
              </a:rPr>
              <a:t>BUDGETPOSTEN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Aanstellen ontwerper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Kostprijs </a:t>
            </a:r>
            <a:r>
              <a:rPr lang="nl-BE" sz="3200" dirty="0" err="1">
                <a:latin typeface="Raleway" panose="020B0503030101060003" pitchFamily="34" charset="0"/>
              </a:rPr>
              <a:t>mobipunt</a:t>
            </a:r>
            <a:r>
              <a:rPr lang="nl-BE" sz="3200" dirty="0">
                <a:latin typeface="Raleway" panose="020B0503030101060003" pitchFamily="34" charset="0"/>
              </a:rPr>
              <a:t>: zuil, laadinfra, parkeerplaatsen, fietsenstalling, pakketautomaat, </a:t>
            </a:r>
            <a:r>
              <a:rPr lang="nl-BE" sz="3200" dirty="0" err="1">
                <a:latin typeface="Raleway" panose="020B0503030101060003" pitchFamily="34" charset="0"/>
              </a:rPr>
              <a:t>wachtaccomodatie</a:t>
            </a:r>
            <a:endParaRPr lang="nl-BE" sz="3200" dirty="0">
              <a:latin typeface="Raleway" panose="020B050303010106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Integratie in omgeving: herinrichting publieke ruimte, circulatie verkeersstromen, groenversterking, waterbuffering,…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Uitvoering werken: bestek en werfopvolging, aannemer, nutsmaatschappijen,…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="" xmlns:a16="http://schemas.microsoft.com/office/drawing/2014/main" id="{2106ABCC-E84A-4771-9377-BB3C8B1020CA}"/>
              </a:ext>
            </a:extLst>
          </p:cNvPr>
          <p:cNvSpPr txBox="1">
            <a:spLocks/>
          </p:cNvSpPr>
          <p:nvPr/>
        </p:nvSpPr>
        <p:spPr>
          <a:xfrm>
            <a:off x="1136650" y="7471683"/>
            <a:ext cx="15751534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3200" kern="0" dirty="0">
                <a:solidFill>
                  <a:srgbClr val="000000"/>
                </a:solidFill>
                <a:latin typeface="Raleway Black" panose="020B0A03030101060003" pitchFamily="34" charset="0"/>
              </a:rPr>
              <a:t>bronnen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kern="0" dirty="0">
                <a:latin typeface="Raleway" panose="020B0503030101060003" pitchFamily="34" charset="0"/>
              </a:rPr>
              <a:t>Subsidie maak een (e)</a:t>
            </a:r>
            <a:r>
              <a:rPr lang="nl-BE" sz="3200" kern="0" dirty="0" err="1">
                <a:latin typeface="Raleway" panose="020B0503030101060003" pitchFamily="34" charset="0"/>
              </a:rPr>
              <a:t>mobipunt</a:t>
            </a:r>
            <a:r>
              <a:rPr lang="nl-BE" sz="3200" kern="0" dirty="0">
                <a:latin typeface="Raleway" panose="020B0503030101060003" pitchFamily="34" charset="0"/>
              </a:rPr>
              <a:t>! (éénmalig project): €10,000 + €7,500 (+ 2,000 per laadpaal): dekt maar deel van de totale kostprijs !!!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kern="0" dirty="0">
                <a:latin typeface="Raleway" panose="020B0503030101060003" pitchFamily="34" charset="0"/>
              </a:rPr>
              <a:t>Koppelen met lopende of geplande projecten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kern="0" dirty="0">
                <a:latin typeface="Raleway" panose="020B0503030101060003" pitchFamily="34" charset="0"/>
              </a:rPr>
              <a:t>Koppelen aan initiatieven van andere (publieke en private) </a:t>
            </a:r>
            <a:r>
              <a:rPr lang="nl-BE" sz="3200" kern="0" dirty="0" err="1">
                <a:latin typeface="Raleway" panose="020B0503030101060003" pitchFamily="34" charset="0"/>
              </a:rPr>
              <a:t>patners</a:t>
            </a:r>
            <a:endParaRPr lang="nl-BE" sz="3200" kern="0" dirty="0">
              <a:latin typeface="Raleway" panose="020B050303010106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kern="0" dirty="0">
                <a:latin typeface="Raleway" panose="020B0503030101060003" pitchFamily="34" charset="0"/>
              </a:rPr>
              <a:t>Intergemeentelijk: gedeelde kennisopbouw en expertise</a:t>
            </a:r>
          </a:p>
          <a:p>
            <a:pPr algn="l"/>
            <a:r>
              <a:rPr lang="nl-BE" sz="3200" kern="0" dirty="0">
                <a:solidFill>
                  <a:srgbClr val="1A3458"/>
                </a:solidFill>
                <a:latin typeface="Raleway Black" panose="020B0A03030101060003" pitchFamily="34" charset="0"/>
              </a:rPr>
              <a:t>In de toekomst: subsidiering </a:t>
            </a:r>
            <a:r>
              <a:rPr lang="nl-BE" sz="3200" kern="0" dirty="0" err="1">
                <a:solidFill>
                  <a:srgbClr val="1A3458"/>
                </a:solidFill>
                <a:latin typeface="Raleway Black" panose="020B0A03030101060003" pitchFamily="34" charset="0"/>
              </a:rPr>
              <a:t>mobipunten</a:t>
            </a:r>
            <a:r>
              <a:rPr lang="nl-BE" sz="3200" kern="0" dirty="0">
                <a:solidFill>
                  <a:srgbClr val="1A3458"/>
                </a:solidFill>
                <a:latin typeface="Raleway Black" panose="020B0A03030101060003" pitchFamily="34" charset="0"/>
              </a:rPr>
              <a:t> MOW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D1D3BA8A-DD1D-4CBF-8A2C-E2B8164F0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9170" y="3738893"/>
            <a:ext cx="2958279" cy="29582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184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Uitvoering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CDE96696-6C81-4F10-BF10-5A2C82563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51" y="3250074"/>
            <a:ext cx="15163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BE" sz="3200" dirty="0">
                <a:solidFill>
                  <a:srgbClr val="000000"/>
                </a:solidFill>
                <a:latin typeface="Raleway Black" panose="020B0A03030101060003" pitchFamily="34" charset="0"/>
              </a:rPr>
              <a:t>INFRA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Opmaak uitvoeringsdossier: ontwerp, bestek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Afspraken met nutsmaatschappijen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Stedenbouwkundige aanvraag (machtigingen)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Overeenkomsten (NMBS,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Procedure aanbesteding: publicatie, gunning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dirty="0">
                <a:latin typeface="Raleway" panose="020B0503030101060003" pitchFamily="34" charset="0"/>
              </a:rPr>
              <a:t>Opvolging werken</a:t>
            </a:r>
          </a:p>
          <a:p>
            <a:pPr algn="l"/>
            <a:r>
              <a:rPr lang="nl-BE" sz="3200" dirty="0">
                <a:latin typeface="Raleway" panose="020B0503030101060003" pitchFamily="34" charset="0"/>
              </a:rPr>
              <a:t>In de toekomst: projectstuurgroep (indien subsidie MOW)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="" xmlns:a16="http://schemas.microsoft.com/office/drawing/2014/main" id="{E6EB7ACA-910D-4FA5-A439-E39D37D8B2F2}"/>
              </a:ext>
            </a:extLst>
          </p:cNvPr>
          <p:cNvSpPr txBox="1">
            <a:spLocks/>
          </p:cNvSpPr>
          <p:nvPr/>
        </p:nvSpPr>
        <p:spPr>
          <a:xfrm>
            <a:off x="1136651" y="7864475"/>
            <a:ext cx="151638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3200" kern="0" dirty="0">
                <a:solidFill>
                  <a:srgbClr val="000000"/>
                </a:solidFill>
                <a:latin typeface="Raleway Black" panose="020B0A03030101060003" pitchFamily="34" charset="0"/>
              </a:rPr>
              <a:t>MOBILITEIT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3200" kern="0" dirty="0">
                <a:latin typeface="Raleway" panose="020B0503030101060003" pitchFamily="34" charset="0"/>
              </a:rPr>
              <a:t>Toewijzing aanbieder deelmobiliteit</a:t>
            </a:r>
          </a:p>
        </p:txBody>
      </p:sp>
    </p:spTree>
    <p:extLst>
      <p:ext uri="{BB962C8B-B14F-4D97-AF65-F5344CB8AC3E}">
        <p14:creationId xmlns:p14="http://schemas.microsoft.com/office/powerpoint/2010/main" val="347672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Communicatie</a:t>
            </a:r>
          </a:p>
        </p:txBody>
      </p:sp>
      <p:pic>
        <p:nvPicPr>
          <p:cNvPr id="6146" name="Picture 2" descr="Image">
            <a:extLst>
              <a:ext uri="{FF2B5EF4-FFF2-40B4-BE49-F238E27FC236}">
                <a16:creationId xmlns="" xmlns:a16="http://schemas.microsoft.com/office/drawing/2014/main" id="{936D1538-E939-4066-AA5C-C0A7BAEE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462" y="3506470"/>
            <a:ext cx="5852026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erste mobipunt in Zoutleeuw geopend (Zoutleeuw) - Het Nieuwsblad Mobile">
            <a:extLst>
              <a:ext uri="{FF2B5EF4-FFF2-40B4-BE49-F238E27FC236}">
                <a16:creationId xmlns="" xmlns:a16="http://schemas.microsoft.com/office/drawing/2014/main" id="{3DD29C17-7F19-4DD8-83D4-E231BADF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0" y="3521075"/>
            <a:ext cx="6610350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46C3A4F1-2515-4FA9-8B66-26C8ACCE3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4096" y="3521076"/>
            <a:ext cx="4153381" cy="494315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D67AC45F-AADF-4E12-8ACB-2E8B0C89450C}"/>
              </a:ext>
            </a:extLst>
          </p:cNvPr>
          <p:cNvSpPr/>
          <p:nvPr/>
        </p:nvSpPr>
        <p:spPr>
          <a:xfrm>
            <a:off x="1546785" y="8702675"/>
            <a:ext cx="4697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Voorbereiding, bevraging</a:t>
            </a:r>
            <a:endParaRPr lang="nl-BE" sz="2400" dirty="0">
              <a:latin typeface="Raleway Black" panose="020B0A03030101060003" pitchFamily="34" charset="0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="" xmlns:a16="http://schemas.microsoft.com/office/drawing/2014/main" id="{9F2EA9CF-39F2-4031-AB92-541D0F4EB1AB}"/>
              </a:ext>
            </a:extLst>
          </p:cNvPr>
          <p:cNvSpPr/>
          <p:nvPr/>
        </p:nvSpPr>
        <p:spPr>
          <a:xfrm>
            <a:off x="7926422" y="8702675"/>
            <a:ext cx="4697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Kenbaar maken locatie </a:t>
            </a:r>
            <a:endParaRPr lang="nl-BE" sz="2400" dirty="0">
              <a:solidFill>
                <a:srgbClr val="000000"/>
              </a:solidFill>
              <a:latin typeface="Raleway Black" panose="020B0A03030101060003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="" xmlns:a16="http://schemas.microsoft.com/office/drawing/2014/main" id="{4DFBA983-BC5E-4954-8355-A0BBC94D8E15}"/>
              </a:ext>
            </a:extLst>
          </p:cNvPr>
          <p:cNvSpPr/>
          <p:nvPr/>
        </p:nvSpPr>
        <p:spPr>
          <a:xfrm>
            <a:off x="13947746" y="8702674"/>
            <a:ext cx="4697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Aanmoedigen gebruik</a:t>
            </a:r>
            <a:endParaRPr lang="nl-BE" sz="2400" dirty="0">
              <a:solidFill>
                <a:srgbClr val="000000"/>
              </a:solidFill>
              <a:latin typeface="Raleway Black" panose="020B0A03030101060003" pitchFamily="34" charset="0"/>
            </a:endParaRPr>
          </a:p>
        </p:txBody>
      </p:sp>
      <p:pic>
        <p:nvPicPr>
          <p:cNvPr id="6152" name="Picture 8" descr="Image">
            <a:extLst>
              <a:ext uri="{FF2B5EF4-FFF2-40B4-BE49-F238E27FC236}">
                <a16:creationId xmlns="" xmlns:a16="http://schemas.microsoft.com/office/drawing/2014/main" id="{4F5E28A3-8359-446B-B9E4-9263B6241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792" y="3081670"/>
            <a:ext cx="2255215" cy="2192006"/>
          </a:xfrm>
          <a:prstGeom prst="flowChartConnector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6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Afbeeldingsresultaat voor droogte in vlaams-brabant"/>
          <p:cNvSpPr>
            <a:spLocks noChangeAspect="1" noChangeArrowheads="1"/>
          </p:cNvSpPr>
          <p:nvPr/>
        </p:nvSpPr>
        <p:spPr bwMode="auto">
          <a:xfrm>
            <a:off x="104709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nl-BE" sz="2968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44DF28DF-FF83-43BA-844E-9D4E7231D5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Zoutleeuw - ontwerp</a:t>
            </a:r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D8552CB6-9A06-4F68-B09D-BF35DAE2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1AA4661A-B66B-4983-82B4-39475E98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5" y="2987675"/>
            <a:ext cx="12011025" cy="71818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A9F5FB49-3EAF-4BF4-A582-E762F90805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3453" y="2987675"/>
            <a:ext cx="4843463" cy="36337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8D6BA4C7-799B-4ED0-BF42-A7F2258216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795" y="2987675"/>
            <a:ext cx="4859357" cy="36337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3638BEB3-53E6-43C7-A8BC-34769CF00C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741" y="6650038"/>
            <a:ext cx="4843463" cy="360521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81AC5478-A8C7-4CC2-95BC-D718A2F1FB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267" y="6635750"/>
            <a:ext cx="4846649" cy="36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9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B2CD66-FA44-419E-9E04-C0C6EF2B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9842F7C-64B5-497A-BD2F-3F2F1F7452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738664"/>
          </a:xfrm>
        </p:spPr>
        <p:txBody>
          <a:bodyPr/>
          <a:lstStyle/>
          <a:p>
            <a:r>
              <a:rPr lang="nl-BE" dirty="0"/>
              <a:t>Zoutleeuw - ontwerp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A771DF17-5E94-4B5A-BC1D-EE6E08E4D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51" y="6777954"/>
            <a:ext cx="9865499" cy="40778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3309BD97-A73E-48D6-89A9-064C205E1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51" y="2321596"/>
            <a:ext cx="9865499" cy="4077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89E83AC4-15BC-42E2-9BAF-8D1DDDB02B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050" y="6741196"/>
            <a:ext cx="9865499" cy="40778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0E32F232-0D9E-4995-86A3-C847A7A68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050" y="2339399"/>
            <a:ext cx="9865499" cy="35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EDAA4E-2D67-4E66-9EDC-3132EAEA8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25" y="593725"/>
            <a:ext cx="16918227" cy="1015663"/>
          </a:xfrm>
        </p:spPr>
        <p:txBody>
          <a:bodyPr/>
          <a:lstStyle/>
          <a:p>
            <a:r>
              <a:rPr lang="nl-BE" dirty="0"/>
              <a:t>Strategisch project REGIONET LEUVEN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68434C3B-BED4-421E-8B52-6548915A9335}"/>
              </a:ext>
            </a:extLst>
          </p:cNvPr>
          <p:cNvSpPr/>
          <p:nvPr/>
        </p:nvSpPr>
        <p:spPr>
          <a:xfrm>
            <a:off x="1592936" y="3673475"/>
            <a:ext cx="5334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211D1E"/>
                </a:solidFill>
                <a:latin typeface="Montserrat" panose="00000500000000000000" pitchFamily="50" charset="0"/>
              </a:rPr>
              <a:t>Regionet Leuven is een strategisch project over regionale samenwerking rond </a:t>
            </a:r>
            <a:r>
              <a:rPr lang="nl-NL" sz="2400" dirty="0">
                <a:solidFill>
                  <a:srgbClr val="F08960"/>
                </a:solidFill>
                <a:latin typeface="Montserrat" panose="00000500000000000000" pitchFamily="50" charset="0"/>
              </a:rPr>
              <a:t>ruimtelijke ordening en mobiliteit’</a:t>
            </a:r>
            <a:endParaRPr lang="nl-BE" sz="2400" dirty="0">
              <a:solidFill>
                <a:srgbClr val="F08960"/>
              </a:solidFill>
            </a:endParaRPr>
          </a:p>
        </p:txBody>
      </p:sp>
      <p:pic>
        <p:nvPicPr>
          <p:cNvPr id="2050" name="Picture 2" descr="https://staging.regionetleuven.be/wp-content/uploads/2020/05/logo-departement-omgeving.png">
            <a:extLst>
              <a:ext uri="{FF2B5EF4-FFF2-40B4-BE49-F238E27FC236}">
                <a16:creationId xmlns="" xmlns:a16="http://schemas.microsoft.com/office/drawing/2014/main" id="{3991A0CE-FD5F-48F8-9369-77CE665F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050" y="5807048"/>
            <a:ext cx="32575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="" xmlns:a16="http://schemas.microsoft.com/office/drawing/2014/main" id="{8DDB35BC-75D9-4600-83A0-CB87F919F5E4}"/>
              </a:ext>
            </a:extLst>
          </p:cNvPr>
          <p:cNvSpPr/>
          <p:nvPr/>
        </p:nvSpPr>
        <p:spPr>
          <a:xfrm>
            <a:off x="2041525" y="7131023"/>
            <a:ext cx="403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211D1E"/>
                </a:solidFill>
                <a:latin typeface="Montserrat" panose="00000500000000000000" pitchFamily="50" charset="0"/>
              </a:rPr>
              <a:t>Erkend door de Vlaamse overheid als strategisch ruimtelijk project</a:t>
            </a:r>
          </a:p>
          <a:p>
            <a:pPr algn="ctr"/>
            <a:r>
              <a:rPr lang="nl-NL" sz="1600" dirty="0">
                <a:solidFill>
                  <a:srgbClr val="211D1E"/>
                </a:solidFill>
                <a:latin typeface="Montserrat" panose="00000500000000000000" pitchFamily="50" charset="0"/>
              </a:rPr>
              <a:t>Periode 2015-2018</a:t>
            </a:r>
          </a:p>
          <a:p>
            <a:pPr algn="ctr"/>
            <a:r>
              <a:rPr lang="nl-NL" sz="1600" dirty="0">
                <a:solidFill>
                  <a:srgbClr val="211D1E"/>
                </a:solidFill>
                <a:latin typeface="Montserrat" panose="00000500000000000000" pitchFamily="50" charset="0"/>
              </a:rPr>
              <a:t>Periode 2019-2022</a:t>
            </a:r>
            <a:endParaRPr lang="nl-BE" sz="1600" dirty="0"/>
          </a:p>
        </p:txBody>
      </p:sp>
      <p:pic>
        <p:nvPicPr>
          <p:cNvPr id="2052" name="Picture 4" descr="https://staging.regionetleuven.be/wp-content/uploads/2020/05/logo-vlaams-brabant.png">
            <a:extLst>
              <a:ext uri="{FF2B5EF4-FFF2-40B4-BE49-F238E27FC236}">
                <a16:creationId xmlns="" xmlns:a16="http://schemas.microsoft.com/office/drawing/2014/main" id="{10F3FAA3-53F3-4C14-867C-44BB774A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760" y="8658429"/>
            <a:ext cx="651529" cy="9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ging.regionetleuven.be/wp-content/uploads/2020/05/logo-leuven.jpg">
            <a:extLst>
              <a:ext uri="{FF2B5EF4-FFF2-40B4-BE49-F238E27FC236}">
                <a16:creationId xmlns="" xmlns:a16="http://schemas.microsoft.com/office/drawing/2014/main" id="{707898B0-0FE3-4AE5-9C8F-869535F6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624" y="8658429"/>
            <a:ext cx="452452" cy="9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ging.regionetleuven.be/wp-content/uploads/2020/05/logo-interleuven.png">
            <a:extLst>
              <a:ext uri="{FF2B5EF4-FFF2-40B4-BE49-F238E27FC236}">
                <a16:creationId xmlns="" xmlns:a16="http://schemas.microsoft.com/office/drawing/2014/main" id="{8F715BEF-40DC-44C2-BB9F-84D711E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283" y="8823913"/>
            <a:ext cx="1217865" cy="7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aging.regionetleuven.be/wp-content/uploads/2020/05/logo-departement-mobiliteit.png">
            <a:extLst>
              <a:ext uri="{FF2B5EF4-FFF2-40B4-BE49-F238E27FC236}">
                <a16:creationId xmlns="" xmlns:a16="http://schemas.microsoft.com/office/drawing/2014/main" id="{A98DAF85-310E-417E-B02B-BA4C1B30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10" y="10013519"/>
            <a:ext cx="1178164" cy="4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ging.regionetleuven.be/wp-content/uploads/2020/07/AWV-home-logo-e1593685944945.png">
            <a:extLst>
              <a:ext uri="{FF2B5EF4-FFF2-40B4-BE49-F238E27FC236}">
                <a16:creationId xmlns="" xmlns:a16="http://schemas.microsoft.com/office/drawing/2014/main" id="{DC118C04-7BF1-49A4-9F4C-88274256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076" y="9999664"/>
            <a:ext cx="1524072" cy="5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aging.regionetleuven.be/wp-content/uploads/2020/05/logo-nmbs.png">
            <a:extLst>
              <a:ext uri="{FF2B5EF4-FFF2-40B4-BE49-F238E27FC236}">
                <a16:creationId xmlns="" xmlns:a16="http://schemas.microsoft.com/office/drawing/2014/main" id="{A5FBD71C-FE8B-4896-9E4D-99FFD70C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099" y="10015140"/>
            <a:ext cx="1276751" cy="4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taging.regionetleuven.be/wp-content/uploads/2020/05/logo-de-lijn.png">
            <a:extLst>
              <a:ext uri="{FF2B5EF4-FFF2-40B4-BE49-F238E27FC236}">
                <a16:creationId xmlns="" xmlns:a16="http://schemas.microsoft.com/office/drawing/2014/main" id="{9DC7FA56-EA99-4956-A6B4-25713D97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186" y="8710078"/>
            <a:ext cx="885118" cy="85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regionetleuven.buur.be/wp-content/uploads/2014/11/Home_01-1024x685.jpg">
            <a:extLst>
              <a:ext uri="{FF2B5EF4-FFF2-40B4-BE49-F238E27FC236}">
                <a16:creationId xmlns="" xmlns:a16="http://schemas.microsoft.com/office/drawing/2014/main" id="{87819B40-B5E0-461F-B9DF-6C4A017C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584" y="2239564"/>
            <a:ext cx="8542741" cy="57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701C0EA0-164E-4209-ACC8-41ED1962AB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583" y="8092401"/>
            <a:ext cx="8542742" cy="29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5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="" xmlns:a16="http://schemas.microsoft.com/office/drawing/2014/main" id="{21DB6C72-0FDA-4B15-8A54-BCB144833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249" y="2298484"/>
            <a:ext cx="10530395" cy="744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B2CD66-FA44-419E-9E04-C0C6EF2B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9842F7C-64B5-497A-BD2F-3F2F1F7452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738664"/>
          </a:xfrm>
        </p:spPr>
        <p:txBody>
          <a:bodyPr/>
          <a:lstStyle/>
          <a:p>
            <a:r>
              <a:rPr lang="nl-BE" dirty="0"/>
              <a:t>Zoutleeuw - ontwerp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C1C6B059-4814-4BF4-A240-ED276E927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299" y="2458635"/>
            <a:ext cx="9575727" cy="39580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1C68462D-F464-4B28-A2A4-AD3C51B6D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9" b="-534"/>
          <a:stretch/>
        </p:blipFill>
        <p:spPr>
          <a:xfrm>
            <a:off x="587626" y="6565503"/>
            <a:ext cx="4441738" cy="31805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88138B19-4D72-4D38-8033-4C15037F52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143" y="6565503"/>
            <a:ext cx="4499104" cy="31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1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Afbeeldingsresultaat voor droogte in vlaams-brabant"/>
          <p:cNvSpPr>
            <a:spLocks noChangeAspect="1" noChangeArrowheads="1"/>
          </p:cNvSpPr>
          <p:nvPr/>
        </p:nvSpPr>
        <p:spPr bwMode="auto">
          <a:xfrm>
            <a:off x="104709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nl-BE" sz="2968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44DF28DF-FF83-43BA-844E-9D4E7231D5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Zoutleeuw - realisatie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D8552CB6-9A06-4F68-B09D-BF35DAE2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CB6BA4EB-A639-482F-BD08-B00B6458D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83947" y="3485759"/>
            <a:ext cx="8101401" cy="64799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DD799203-F72A-4FF9-9C91-343B0D5AE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9723" y="3485760"/>
            <a:ext cx="8101394" cy="64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92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Afbeeldingsresultaat voor droogte in vlaams-brabant"/>
          <p:cNvSpPr>
            <a:spLocks noChangeAspect="1" noChangeArrowheads="1"/>
          </p:cNvSpPr>
          <p:nvPr/>
        </p:nvSpPr>
        <p:spPr bwMode="auto">
          <a:xfrm>
            <a:off x="104709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nl-BE" sz="2968"/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981091D3-73E7-42E8-ABA3-547500E86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49021" y="3489273"/>
            <a:ext cx="8101398" cy="64800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="" xmlns:a16="http://schemas.microsoft.com/office/drawing/2014/main" id="{39B8D526-667B-488D-9845-F08790664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19199" y="4389564"/>
            <a:ext cx="8101397" cy="467237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="" xmlns:a16="http://schemas.microsoft.com/office/drawing/2014/main" id="{835D4016-5D19-4B52-A0ED-791C9A3DB4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1"/>
          <a:stretch/>
        </p:blipFill>
        <p:spPr>
          <a:xfrm rot="5400000">
            <a:off x="-149075" y="3964298"/>
            <a:ext cx="8101398" cy="5529951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44DF28DF-FF83-43BA-844E-9D4E7231D5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1477328"/>
          </a:xfrm>
        </p:spPr>
        <p:txBody>
          <a:bodyPr/>
          <a:lstStyle/>
          <a:p>
            <a:r>
              <a:rPr lang="nl-BE" dirty="0"/>
              <a:t>Zoutleeuw - realisatie</a:t>
            </a:r>
          </a:p>
          <a:p>
            <a:endParaRPr lang="nl-BE" dirty="0"/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D8552CB6-9A06-4F68-B09D-BF35DAE2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Mobipunt</a:t>
            </a:r>
            <a:r>
              <a:rPr lang="nl-BE" dirty="0"/>
              <a:t> Zoutleeuw</a:t>
            </a:r>
          </a:p>
        </p:txBody>
      </p:sp>
    </p:spTree>
    <p:extLst>
      <p:ext uri="{BB962C8B-B14F-4D97-AF65-F5344CB8AC3E}">
        <p14:creationId xmlns:p14="http://schemas.microsoft.com/office/powerpoint/2010/main" val="1519798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Afbeeldingsresultaat voor droogte in vlaams-brabant"/>
          <p:cNvSpPr>
            <a:spLocks noChangeAspect="1" noChangeArrowheads="1"/>
          </p:cNvSpPr>
          <p:nvPr/>
        </p:nvSpPr>
        <p:spPr bwMode="auto">
          <a:xfrm>
            <a:off x="104709" y="-237816"/>
            <a:ext cx="502603" cy="50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0" rIns="150781" bIns="75390" numCol="1" anchor="t" anchorCtr="0" compatLnSpc="1">
            <a:prstTxWarp prst="textNoShape">
              <a:avLst/>
            </a:prstTxWarp>
          </a:bodyPr>
          <a:lstStyle/>
          <a:p>
            <a:endParaRPr lang="nl-BE" sz="2968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16="http://schemas.microsoft.com/office/drawing/2014/main" id="{44DF28DF-FF83-43BA-844E-9D4E7231D5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1477328"/>
          </a:xfrm>
        </p:spPr>
        <p:txBody>
          <a:bodyPr/>
          <a:lstStyle/>
          <a:p>
            <a:r>
              <a:rPr lang="nl-BE" dirty="0"/>
              <a:t>Zoutleeuw - realisatie</a:t>
            </a:r>
          </a:p>
          <a:p>
            <a:endParaRPr lang="nl-BE" dirty="0"/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D8552CB6-9A06-4F68-B09D-BF35DAE2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Mobipunt</a:t>
            </a:r>
            <a:r>
              <a:rPr lang="nl-BE" dirty="0"/>
              <a:t> Zoutleeuw</a:t>
            </a:r>
          </a:p>
        </p:txBody>
      </p:sp>
      <p:pic>
        <p:nvPicPr>
          <p:cNvPr id="11" name="Picture 2" descr="G&amp;V Energy Group blijft doorgroeien, twee nieuwe Q8-locaties geopend |  TankPro.nl">
            <a:extLst>
              <a:ext uri="{FF2B5EF4-FFF2-40B4-BE49-F238E27FC236}">
                <a16:creationId xmlns="" xmlns:a16="http://schemas.microsoft.com/office/drawing/2014/main" id="{E8D7F8FF-D473-4031-BF0B-EA6F7EF2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601" y="2675054"/>
            <a:ext cx="10804185" cy="81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pyxfisjd0mft.cloudfront.net/gvaanpassing/in%20de%20kijker/Zoutleeuw_KoffieHoek.jpg?1601017863&amp;w=1512&amp;h=2016">
            <a:extLst>
              <a:ext uri="{FF2B5EF4-FFF2-40B4-BE49-F238E27FC236}">
                <a16:creationId xmlns="" xmlns:a16="http://schemas.microsoft.com/office/drawing/2014/main" id="{FBC09DE1-A719-451F-968F-A972574D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1850" y="2675054"/>
            <a:ext cx="6076049" cy="81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9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9E123D37-9213-4642-B67A-DECDB7254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78D8B0BB-2FB4-4164-82DC-228492128A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6944473"/>
            <a:ext cx="4261926" cy="290225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="" xmlns:a16="http://schemas.microsoft.com/office/drawing/2014/main" id="{69B42E15-7D9D-4CBC-AC51-2A68D8A2A68A}"/>
              </a:ext>
            </a:extLst>
          </p:cNvPr>
          <p:cNvSpPr/>
          <p:nvPr/>
        </p:nvSpPr>
        <p:spPr>
          <a:xfrm>
            <a:off x="1289049" y="9662063"/>
            <a:ext cx="4992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solidFill>
                  <a:srgbClr val="1A3458"/>
                </a:solidFill>
                <a:latin typeface="Raleway" panose="020B0503030101060003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www.regionetleuven.be</a:t>
            </a:r>
            <a:endParaRPr lang="nl-BE" sz="2800" dirty="0">
              <a:solidFill>
                <a:srgbClr val="1A3458"/>
              </a:solidFill>
              <a:latin typeface="Raleway" panose="020B0503030101060003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="" xmlns:a16="http://schemas.microsoft.com/office/drawing/2014/main" id="{41C76ED3-67CC-47D9-9704-AFFEE4B618F1}"/>
              </a:ext>
            </a:extLst>
          </p:cNvPr>
          <p:cNvSpPr/>
          <p:nvPr/>
        </p:nvSpPr>
        <p:spPr>
          <a:xfrm>
            <a:off x="1289050" y="6372949"/>
            <a:ext cx="2324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600" b="1" dirty="0">
                <a:solidFill>
                  <a:srgbClr val="1A3458"/>
                </a:solidFill>
                <a:latin typeface="Raleway Black"/>
                <a:ea typeface="+mj-ea"/>
              </a:rPr>
              <a:t>Meer info</a:t>
            </a:r>
          </a:p>
        </p:txBody>
      </p:sp>
    </p:spTree>
    <p:extLst>
      <p:ext uri="{BB962C8B-B14F-4D97-AF65-F5344CB8AC3E}">
        <p14:creationId xmlns:p14="http://schemas.microsoft.com/office/powerpoint/2010/main" val="104010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823" y="396"/>
            <a:ext cx="20111830" cy="1130708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405"/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B3F0E51C-39BC-4661-928C-9F1D073F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="" xmlns:a16="http://schemas.microsoft.com/office/drawing/2014/main" id="{F25072B7-4F29-4617-8D47-E9C02DA06F8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kern="1200" dirty="0" err="1"/>
              <a:t>Hoogdynamische</a:t>
            </a:r>
            <a:r>
              <a:rPr lang="nl-BE" kern="1200" dirty="0"/>
              <a:t> vervoerscorridors</a:t>
            </a:r>
            <a:endParaRPr lang="nl-BE" dirty="0"/>
          </a:p>
        </p:txBody>
      </p:sp>
      <p:sp>
        <p:nvSpPr>
          <p:cNvPr id="5" name="object 5"/>
          <p:cNvSpPr txBox="1"/>
          <p:nvPr/>
        </p:nvSpPr>
        <p:spPr>
          <a:xfrm>
            <a:off x="17601554" y="2050463"/>
            <a:ext cx="136321" cy="147116"/>
          </a:xfrm>
          <a:prstGeom prst="rect">
            <a:avLst/>
          </a:prstGeom>
        </p:spPr>
        <p:txBody>
          <a:bodyPr vert="horz" wrap="square" lIns="0" tIns="16788" rIns="0" bIns="0" rtlCol="0">
            <a:spAutoFit/>
          </a:bodyPr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31">
              <a:spcBef>
                <a:spcPts val="132"/>
              </a:spcBef>
            </a:pPr>
            <a:r>
              <a:rPr sz="846" b="1" spc="-96">
                <a:solidFill>
                  <a:srgbClr val="C7C8CA"/>
                </a:solidFill>
                <a:latin typeface="Montserrat"/>
                <a:cs typeface="Montserrat"/>
              </a:rPr>
              <a:t>15</a:t>
            </a:r>
            <a:endParaRPr sz="846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7353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9"/>
            <a:ext cx="20104100" cy="113085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405"/>
          </a:p>
        </p:txBody>
      </p:sp>
      <p:sp>
        <p:nvSpPr>
          <p:cNvPr id="9" name="Titel 8">
            <a:extLst>
              <a:ext uri="{FF2B5EF4-FFF2-40B4-BE49-F238E27FC236}">
                <a16:creationId xmlns="" xmlns:a16="http://schemas.microsoft.com/office/drawing/2014/main" id="{EF861C8C-3789-4653-8C13-9F79FBCE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="" xmlns:a16="http://schemas.microsoft.com/office/drawing/2014/main" id="{29B94C34-9DF1-4FA1-9360-754575358A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6649" y="1563342"/>
            <a:ext cx="15751535" cy="738664"/>
          </a:xfrm>
        </p:spPr>
        <p:txBody>
          <a:bodyPr/>
          <a:lstStyle/>
          <a:p>
            <a:r>
              <a:rPr lang="nl-BE" dirty="0"/>
              <a:t>Sterke en verbonden dorpskernen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599229" y="2050463"/>
            <a:ext cx="141021" cy="147116"/>
          </a:xfrm>
          <a:prstGeom prst="rect">
            <a:avLst/>
          </a:prstGeom>
        </p:spPr>
        <p:txBody>
          <a:bodyPr vert="horz" wrap="square" lIns="0" tIns="16788" rIns="0" bIns="0" rtlCol="0">
            <a:spAutoFit/>
          </a:bodyPr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31">
              <a:spcBef>
                <a:spcPts val="132"/>
              </a:spcBef>
            </a:pPr>
            <a:r>
              <a:rPr sz="846" b="1" spc="-74">
                <a:solidFill>
                  <a:srgbClr val="C7C8CA"/>
                </a:solidFill>
                <a:latin typeface="Montserrat"/>
                <a:cs typeface="Montserrat"/>
              </a:rPr>
              <a:t>16</a:t>
            </a:r>
            <a:endParaRPr sz="846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4981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97"/>
            <a:ext cx="20134779" cy="1130855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1405"/>
          </a:p>
        </p:txBody>
      </p:sp>
      <p:sp>
        <p:nvSpPr>
          <p:cNvPr id="10" name="Titel 9">
            <a:extLst>
              <a:ext uri="{FF2B5EF4-FFF2-40B4-BE49-F238E27FC236}">
                <a16:creationId xmlns="" xmlns:a16="http://schemas.microsoft.com/office/drawing/2014/main" id="{CF011247-6AA1-411A-B521-86FCB880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518" rIns="0" bIns="0" rtlCol="0">
            <a:spAutoFit/>
          </a:bodyPr>
          <a:lstStyle>
            <a:defPPr>
              <a:defRPr lang="en-US"/>
            </a:defPPr>
            <a:lvl1pPr marL="0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720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438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0158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878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598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316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7036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754" algn="l" defTabSz="713438" rtl="0" eaLnBrk="1" latinLnBrk="0" hangingPunct="1">
              <a:defRPr sz="14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1"/>
              </a:spcBef>
            </a:pPr>
            <a:r>
              <a:rPr spc="16"/>
              <a:t>REGIONET</a:t>
            </a:r>
            <a:r>
              <a:rPr spc="-101"/>
              <a:t> </a:t>
            </a:r>
            <a:r>
              <a:rPr spc="16"/>
              <a:t>LEUVEN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="" xmlns:a16="http://schemas.microsoft.com/office/drawing/2014/main" id="{557C618A-7103-4460-9E55-DE88C2F8564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Rem op de </a:t>
            </a:r>
            <a:r>
              <a:rPr lang="nl-BE" dirty="0" err="1"/>
              <a:t>periferisering</a:t>
            </a:r>
            <a:endParaRPr lang="nl-BE" dirty="0"/>
          </a:p>
        </p:txBody>
      </p:sp>
      <p:sp>
        <p:nvSpPr>
          <p:cNvPr id="5" name="object 5"/>
          <p:cNvSpPr txBox="1"/>
          <p:nvPr/>
        </p:nvSpPr>
        <p:spPr>
          <a:xfrm>
            <a:off x="17599229" y="2050463"/>
            <a:ext cx="141021" cy="147116"/>
          </a:xfrm>
          <a:prstGeom prst="rect">
            <a:avLst/>
          </a:prstGeom>
        </p:spPr>
        <p:txBody>
          <a:bodyPr vert="horz" wrap="square" lIns="0" tIns="16788" rIns="0" bIns="0" rtlCol="0">
            <a:spAutoFit/>
          </a:bodyPr>
          <a:lstStyle>
            <a:defPPr>
              <a:defRPr lang="en-US"/>
            </a:defPPr>
            <a:lvl1pPr marL="0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7322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4644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966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9289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86611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3933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1255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98577" algn="l" defTabSz="674644" rtl="0" eaLnBrk="1" latinLnBrk="0" hangingPunct="1">
              <a:defRPr sz="13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31">
              <a:spcBef>
                <a:spcPts val="132"/>
              </a:spcBef>
            </a:pPr>
            <a:r>
              <a:rPr sz="846" b="1" spc="-74">
                <a:solidFill>
                  <a:srgbClr val="C7C8CA"/>
                </a:solidFill>
                <a:latin typeface="Montserrat"/>
                <a:cs typeface="Montserrat"/>
              </a:rPr>
              <a:t>16</a:t>
            </a:r>
            <a:endParaRPr sz="846">
              <a:latin typeface="Montserrat"/>
              <a:cs typeface="Montserra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13764" y="9770338"/>
            <a:ext cx="11904432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958" b="1">
                <a:solidFill>
                  <a:schemeClr val="bg1"/>
                </a:solidFill>
                <a:latin typeface="Montserrat" pitchFamily="50" charset="0"/>
              </a:rPr>
              <a:t>Want ook dit is MOBILITEIT</a:t>
            </a:r>
          </a:p>
        </p:txBody>
      </p:sp>
    </p:spTree>
    <p:extLst>
      <p:ext uri="{BB962C8B-B14F-4D97-AF65-F5344CB8AC3E}">
        <p14:creationId xmlns:p14="http://schemas.microsoft.com/office/powerpoint/2010/main" val="200811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DF4B804C-B7D9-4F75-92BD-914678E7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Mobipunten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D1AC9EC-D71E-4FD0-8B15-2CFB911B39D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11/03/2020</a:t>
            </a:r>
            <a:endParaRPr lang="nl-BE" sz="1649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AD21E1AB-B0C0-4518-A49A-A48C319B67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6</a:t>
            </a:fld>
            <a:endParaRPr lang="en-US" sz="1979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="" xmlns:a16="http://schemas.microsoft.com/office/drawing/2014/main" id="{8D5921A5-D58A-480E-9998-530B2EC9823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categorisering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7A9076DE-C607-4773-BDC0-96E5D96A6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6146" y="5547128"/>
            <a:ext cx="7355872" cy="497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54B43797-293E-47CB-910A-7B08CAFF39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55" y="2562327"/>
            <a:ext cx="4795454" cy="27244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5AE08756-BD03-41D2-914A-42C99D96FF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850" y="2530475"/>
            <a:ext cx="5213570" cy="367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82AF3F68-6AB5-45D5-A7ED-F734FEC9CB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851" y="6411482"/>
            <a:ext cx="5167542" cy="36798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F296A871-05BA-455F-9B22-649189B8D7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850" y="2543649"/>
            <a:ext cx="5445728" cy="3812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F0EA0394-F2CE-40DA-A596-4C7F0C58B7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850" y="6438775"/>
            <a:ext cx="5228347" cy="3652538"/>
          </a:xfrm>
          <a:prstGeom prst="rect">
            <a:avLst/>
          </a:prstGeom>
        </p:spPr>
      </p:pic>
      <p:pic>
        <p:nvPicPr>
          <p:cNvPr id="14" name="Graphic 13" descr="Pijlen in vishaakmotief">
            <a:extLst>
              <a:ext uri="{FF2B5EF4-FFF2-40B4-BE49-F238E27FC236}">
                <a16:creationId xmlns="" xmlns:a16="http://schemas.microsoft.com/office/drawing/2014/main" id="{96C75B69-6E1D-4502-B796-432691BD09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8016" y="58984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1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E47C9FA0-3B5D-4151-8D45-639AE416F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649" y="2610545"/>
            <a:ext cx="11737459" cy="47707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C3C295-A039-4985-97E6-3AC1B355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Maak een </a:t>
            </a:r>
            <a:r>
              <a:rPr lang="nl-NL" dirty="0" err="1"/>
              <a:t>mobipunt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D1AC9EC-D71E-4FD0-8B15-2CFB911B39D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11/03/2020</a:t>
            </a:r>
            <a:endParaRPr lang="nl-BE" sz="1649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AD21E1AB-B0C0-4518-A49A-A48C319B67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7</a:t>
            </a:fld>
            <a:endParaRPr lang="en-US" sz="1979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1B2B3AD-57DE-4692-B54A-9CA1933D13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wrap="square" lIns="0" tIns="0" rIns="0" bIns="0">
            <a:spAutoFit/>
          </a:bodyPr>
          <a:lstStyle/>
          <a:p>
            <a:r>
              <a:rPr lang="nl-NL" dirty="0"/>
              <a:t>Intergemeentelijke samenwerking</a:t>
            </a:r>
          </a:p>
        </p:txBody>
      </p:sp>
      <p:pic>
        <p:nvPicPr>
          <p:cNvPr id="15" name="Afbeelding 14" descr="G:\ruimtelijke planning\3_projecten\PRJ-2019-003 Maak een mobiPunt!\documenten\7. Logo's en beelden\logo's partners.png">
            <a:extLst>
              <a:ext uri="{FF2B5EF4-FFF2-40B4-BE49-F238E27FC236}">
                <a16:creationId xmlns="" xmlns:a16="http://schemas.microsoft.com/office/drawing/2014/main" id="{2A144438-CED3-463A-BD5F-0BFE15FB9D7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6395" y="8099246"/>
            <a:ext cx="7021708" cy="2563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ep 15">
            <a:extLst>
              <a:ext uri="{FF2B5EF4-FFF2-40B4-BE49-F238E27FC236}">
                <a16:creationId xmlns="" xmlns:a16="http://schemas.microsoft.com/office/drawing/2014/main" id="{CC23E5C6-9653-4FDE-9132-69D5B0586EE9}"/>
              </a:ext>
            </a:extLst>
          </p:cNvPr>
          <p:cNvGrpSpPr/>
          <p:nvPr/>
        </p:nvGrpSpPr>
        <p:grpSpPr>
          <a:xfrm>
            <a:off x="11898658" y="7851838"/>
            <a:ext cx="3576252" cy="2811181"/>
            <a:chOff x="13252449" y="3372268"/>
            <a:chExt cx="5051035" cy="3970462"/>
          </a:xfrm>
        </p:grpSpPr>
        <p:pic>
          <p:nvPicPr>
            <p:cNvPr id="7" name="Picture 2" descr="Afbeeldingsresultaat voor subsidie lokale klimaatprojecten">
              <a:extLst>
                <a:ext uri="{FF2B5EF4-FFF2-40B4-BE49-F238E27FC236}">
                  <a16:creationId xmlns="" xmlns:a16="http://schemas.microsoft.com/office/drawing/2014/main" id="{21761401-21CD-413B-87EA-24474DB35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52450" y="4281076"/>
              <a:ext cx="4764762" cy="3061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>
              <a:extLst>
                <a:ext uri="{FF2B5EF4-FFF2-40B4-BE49-F238E27FC236}">
                  <a16:creationId xmlns="" xmlns:a16="http://schemas.microsoft.com/office/drawing/2014/main" id="{E1C280B9-F20C-430A-9684-1F4356701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70364" y="3587868"/>
              <a:ext cx="3033120" cy="1024729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="" xmlns:a16="http://schemas.microsoft.com/office/drawing/2014/main" id="{44F6FC7A-75B0-4362-A9E8-702AA2532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2449" y="3372268"/>
              <a:ext cx="4935289" cy="502444"/>
            </a:xfrm>
            <a:prstGeom prst="rect">
              <a:avLst/>
            </a:prstGeom>
          </p:spPr>
        </p:pic>
      </p:grpSp>
      <p:sp>
        <p:nvSpPr>
          <p:cNvPr id="17" name="Rechthoek 16">
            <a:extLst>
              <a:ext uri="{FF2B5EF4-FFF2-40B4-BE49-F238E27FC236}">
                <a16:creationId xmlns="" xmlns:a16="http://schemas.microsoft.com/office/drawing/2014/main" id="{9C87E3B8-A45F-45D7-A645-E5E2CD6DB16F}"/>
              </a:ext>
            </a:extLst>
          </p:cNvPr>
          <p:cNvSpPr/>
          <p:nvPr/>
        </p:nvSpPr>
        <p:spPr>
          <a:xfrm>
            <a:off x="1005204" y="6642679"/>
            <a:ext cx="4932045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fbeelding 17">
            <a:extLst>
              <a:ext uri="{FF2B5EF4-FFF2-40B4-BE49-F238E27FC236}">
                <a16:creationId xmlns="" xmlns:a16="http://schemas.microsoft.com/office/drawing/2014/main" id="{74B36B99-CF22-4265-A0F5-7E38597EF0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0850" y="2610545"/>
            <a:ext cx="7897545" cy="49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motivatie</a:t>
            </a:r>
          </a:p>
        </p:txBody>
      </p:sp>
      <p:pic>
        <p:nvPicPr>
          <p:cNvPr id="1026" name="Picture 2" descr="Groene Stad Met Duurzaam Leven Tegen Verontreinigde Industriële Stad  Royalty Vrije Cliparts, Vectoren, En Stock Illustratie. Image 69429388.">
            <a:extLst>
              <a:ext uri="{FF2B5EF4-FFF2-40B4-BE49-F238E27FC236}">
                <a16:creationId xmlns="" xmlns:a16="http://schemas.microsoft.com/office/drawing/2014/main" id="{D13E07BB-09CE-4DDD-AFF6-DDF2E351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050" y="367347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="" xmlns:a16="http://schemas.microsoft.com/office/drawing/2014/main" id="{E563D60F-9D3A-41EB-8A36-154D094EF7F4}"/>
              </a:ext>
            </a:extLst>
          </p:cNvPr>
          <p:cNvSpPr/>
          <p:nvPr/>
        </p:nvSpPr>
        <p:spPr>
          <a:xfrm>
            <a:off x="3005981" y="7795833"/>
            <a:ext cx="4697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bijdrage aan klimaatneutraliteit en leefbaarheid van regio</a:t>
            </a:r>
            <a:endParaRPr lang="nl-BE" sz="2400" dirty="0">
              <a:latin typeface="Raleway Black" panose="020B0A03030101060003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5FF04A12-873B-490C-9847-7A901BD1FB2E}"/>
              </a:ext>
            </a:extLst>
          </p:cNvPr>
          <p:cNvSpPr/>
          <p:nvPr/>
        </p:nvSpPr>
        <p:spPr>
          <a:xfrm>
            <a:off x="7926422" y="7795833"/>
            <a:ext cx="4697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Hefboom voor </a:t>
            </a:r>
            <a:r>
              <a:rPr lang="nl-NL" sz="2400" dirty="0" err="1">
                <a:solidFill>
                  <a:srgbClr val="000000"/>
                </a:solidFill>
                <a:latin typeface="Raleway Black" panose="020B0A03030101060003" pitchFamily="34" charset="0"/>
              </a:rPr>
              <a:t>kernvesterking</a:t>
            </a:r>
            <a:r>
              <a:rPr lang="nl-NL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 en opwaardering publieke ruimte </a:t>
            </a:r>
            <a:endParaRPr lang="nl-BE" sz="2400" dirty="0">
              <a:solidFill>
                <a:srgbClr val="000000"/>
              </a:solidFill>
              <a:latin typeface="Raleway Black" panose="020B0A03030101060003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E0EFC097-8FE2-4F21-B17E-C035092D920D}"/>
              </a:ext>
            </a:extLst>
          </p:cNvPr>
          <p:cNvSpPr/>
          <p:nvPr/>
        </p:nvSpPr>
        <p:spPr>
          <a:xfrm>
            <a:off x="13557250" y="7980499"/>
            <a:ext cx="4697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0000"/>
                </a:solidFill>
                <a:latin typeface="Raleway Black" panose="020B0A03030101060003" pitchFamily="34" charset="0"/>
              </a:rPr>
              <a:t>Mobiliteitsoplossing op maat voor bewoners </a:t>
            </a:r>
            <a:endParaRPr lang="nl-BE" sz="2400" dirty="0">
              <a:solidFill>
                <a:srgbClr val="000000"/>
              </a:solidFill>
              <a:latin typeface="Raleway Black" panose="020B0A03030101060003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235EBC15-C9D6-4E5E-9A27-E5F122D54E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94"/>
          <a:stretch/>
        </p:blipFill>
        <p:spPr>
          <a:xfrm>
            <a:off x="7940739" y="4183397"/>
            <a:ext cx="4644961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uurzaam bedrijventerrein in Ninove | Doorn Noord">
            <a:extLst>
              <a:ext uri="{FF2B5EF4-FFF2-40B4-BE49-F238E27FC236}">
                <a16:creationId xmlns="" xmlns:a16="http://schemas.microsoft.com/office/drawing/2014/main" id="{D3E885A6-69D8-4708-ABAA-D0728D75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3459" y="4092575"/>
            <a:ext cx="4644961" cy="3124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9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7D8CD9-5549-4A01-A03E-3A5F9A629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Maak een </a:t>
            </a:r>
            <a:r>
              <a:rPr lang="nl-BE" dirty="0" err="1"/>
              <a:t>mobipunt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C5C74F3-F656-4129-829C-5A8A9D159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BE" dirty="0"/>
              <a:t>Locatie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84DE591-8610-46D5-A9A6-1C80BE22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830" y="2530475"/>
            <a:ext cx="11430001" cy="68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D819C128-8D8A-40FE-B6D2-FFCD6C2B9C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7649" y="2215178"/>
            <a:ext cx="6019801" cy="42583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6C90E3F9-80BF-4881-9CC0-D7C5134E4C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7650" y="6504765"/>
            <a:ext cx="6043620" cy="4275206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="" xmlns:a16="http://schemas.microsoft.com/office/drawing/2014/main" id="{310EEDD0-65CE-475A-AC02-7B82EBF1E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698" y="9544159"/>
            <a:ext cx="1516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400" dirty="0">
                <a:latin typeface="Raleway" panose="020B0503030101060003" pitchFamily="34" charset="0"/>
              </a:rPr>
              <a:t>Knooppunt mobiliteitsnetwerken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400" dirty="0">
                <a:latin typeface="Raleway" panose="020B0503030101060003" pitchFamily="34" charset="0"/>
              </a:rPr>
              <a:t>Potentieel op wandel en fietsafstand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400" dirty="0">
                <a:latin typeface="Raleway" panose="020B0503030101060003" pitchFamily="34" charset="0"/>
              </a:rPr>
              <a:t>Link met ruimtelijk potentieel, geplande kernversterking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400" dirty="0">
                <a:latin typeface="Raleway" panose="020B0503030101060003" pitchFamily="34" charset="0"/>
              </a:rPr>
              <a:t>Opportuniteiten </a:t>
            </a:r>
          </a:p>
        </p:txBody>
      </p:sp>
    </p:spTree>
    <p:extLst>
      <p:ext uri="{BB962C8B-B14F-4D97-AF65-F5344CB8AC3E}">
        <p14:creationId xmlns:p14="http://schemas.microsoft.com/office/powerpoint/2010/main" val="946235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145EF1A7BE54D8B55CF75AC4477A2" ma:contentTypeVersion="13" ma:contentTypeDescription="Create a new document." ma:contentTypeScope="" ma:versionID="b2681789b2c018fcd36379046a04d086">
  <xsd:schema xmlns:xsd="http://www.w3.org/2001/XMLSchema" xmlns:xs="http://www.w3.org/2001/XMLSchema" xmlns:p="http://schemas.microsoft.com/office/2006/metadata/properties" xmlns:ns3="f0630d11-c734-49ad-b0cc-bdf2c715c297" xmlns:ns4="57efb390-7201-44b1-b3b6-5965d5f896eb" targetNamespace="http://schemas.microsoft.com/office/2006/metadata/properties" ma:root="true" ma:fieldsID="86572d33b49dec47152f9be4cf15d38b" ns3:_="" ns4:_="">
    <xsd:import namespace="f0630d11-c734-49ad-b0cc-bdf2c715c297"/>
    <xsd:import namespace="57efb390-7201-44b1-b3b6-5965d5f896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30d11-c734-49ad-b0cc-bdf2c715c2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fb390-7201-44b1-b3b6-5965d5f896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22DD37-EA10-4842-A212-A927BCD8E75C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7efb390-7201-44b1-b3b6-5965d5f896eb"/>
    <ds:schemaRef ds:uri="f0630d11-c734-49ad-b0cc-bdf2c715c29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836F4D3-23AB-4D8B-9CCE-8B5CF6D75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C15DC5-5B8E-4481-8207-CE4C66172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30d11-c734-49ad-b0cc-bdf2c715c297"/>
    <ds:schemaRef ds:uri="57efb390-7201-44b1-b3b6-5965d5f89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</TotalTime>
  <Words>357</Words>
  <Application>Microsoft Office PowerPoint</Application>
  <PresentationFormat>Aangepast</PresentationFormat>
  <Paragraphs>106</Paragraphs>
  <Slides>24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Office Theme</vt:lpstr>
      <vt:lpstr>PowerPoint-presentatie</vt:lpstr>
      <vt:lpstr>Strategisch project REGIONET LEUVEN</vt:lpstr>
      <vt:lpstr>Ambities</vt:lpstr>
      <vt:lpstr>Ambities</vt:lpstr>
      <vt:lpstr>Ambities</vt:lpstr>
      <vt:lpstr>Mobipunten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Maak een mobipunt</vt:lpstr>
      <vt:lpstr>Mobipunt Zoutleeuw</vt:lpstr>
      <vt:lpstr>Mobipunt Zoutleeuw</vt:lpstr>
      <vt:lpstr>vragen?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Proef-200219_WD_powerpoint-template</dc:title>
  <dc:creator>Gebruiker</dc:creator>
  <cp:lastModifiedBy>Saar Fivez</cp:lastModifiedBy>
  <cp:revision>72</cp:revision>
  <dcterms:created xsi:type="dcterms:W3CDTF">2020-03-13T11:41:11Z</dcterms:created>
  <dcterms:modified xsi:type="dcterms:W3CDTF">2020-12-18T10:31:00Z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2020-02-19T00:00:00Z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2020-03-13T00:00:00Z</vt:filetime>
  </property>
  <property fmtid="{D5CDD505-2E9C-101B-9397-08002B2CF9AE}" pid="5" name="ContentTypeId">
    <vt:lpwstr>0x010100369145EF1A7BE54D8B55CF75AC4477A2</vt:lpwstr>
  </property>
</Properties>
</file>